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tags+xml" PartName="/ppt/tags/tag1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notesMaster+xml" PartName="/ppt/notesMasters/notesMaster1.xml"/>
  <Override ContentType="application/vnd.openxmlformats-officedocument.theme+xml" PartName="/ppt/theme/theme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gs+xml" PartName="/ppt/tags/tag4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gs+xml" PartName="/ppt/tags/tag5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gs+xml" PartName="/ppt/tags/tag6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gs+xml" PartName="/ppt/tags/tag7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Default ContentType="image/jpeg" Extension="jpg"/>
  <Default ContentType="image/gif" Extension="gif"/>
  <Default ContentType="image/png" Extension="png"/>
  <Default ContentType="image/jpeg" Extension="jpeg"/>
  <Override ContentType="application/x-fontdata" PartName="/ppt/fonts/font1.fntdata"/>
  <Override ContentType="application/x-fontdata" PartName="/ppt/fonts/font2.fntdata"/>
  <Override ContentType="application/x-fontdata" PartName="/ppt/fonts/font3.fntdata"/>
  <Override ContentType="application/x-fontdata" PartName="/ppt/fonts/font4.fntdata"/>
  <Override ContentType="application/vnd.openxmlformats-officedocument.presentationml.tags+xml" PartName="/ppt/tags/tag8.xml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?><Relationships xmlns="http://schemas.openxmlformats.org/package/2006/relationships"><Relationship Id="rId1" Target="/ppt/media/image1.png" Type="http://schemas.openxmlformats.org/officeDocument/2006/relationships/image"/><Relationship Id="rId2" Target="/ppt/media/image2.jpg" Type="http://schemas.openxmlformats.org/officeDocument/2006/relationships/image"/><Relationship Id="rId3" Target="/ppt/media/image3.png" Type="http://schemas.openxmlformats.org/officeDocument/2006/relationships/image"/><Relationship Id="rId4" Target="/ppt/media/image4.jpg" Type="http://schemas.openxmlformats.org/officeDocument/2006/relationships/image"/><Relationship Id="rId5" Target="/ppt/media/image5.jpg" Type="http://schemas.openxmlformats.org/officeDocument/2006/relationships/image"/><Relationship Id="rId6" Target="/ppt/media/image6.png" Type="http://schemas.openxmlformats.org/officeDocument/2006/relationships/image"/><Relationship Id="rId7" Target="/ppt/media/image7.jpg" Type="http://schemas.openxmlformats.org/officeDocument/2006/relationships/image"/><Relationship Id="rId8" Target="/ppt/media/image8.jpeg" Type="http://schemas.openxmlformats.org/officeDocument/2006/relationships/image"/><Relationship Id="rId9" Target="/ppt/media/image9.jpg" Type="http://schemas.openxmlformats.org/officeDocument/2006/relationships/image"/><Relationship Id="rId10" Target="/ppt/media/image10.jpg" Type="http://schemas.openxmlformats.org/officeDocument/2006/relationships/image"/><Relationship Id="rId11" Target="/ppt/media/image11.jpeg" Type="http://schemas.openxmlformats.org/officeDocument/2006/relationships/image"/><Relationship Id="rId12" Target="/ppt/media/image12.jpeg" Type="http://schemas.openxmlformats.org/officeDocument/2006/relationships/image"/><Relationship Id="rId13" Target="/ppt/media/image13.jpg" Type="http://schemas.openxmlformats.org/officeDocument/2006/relationships/image"/><Relationship Id="rId14" Target="/ppt/media/image14.png" Type="http://schemas.openxmlformats.org/officeDocument/2006/relationships/image"/><Relationship Id="rId15" Target="/ppt/media/image15.png" Type="http://schemas.openxmlformats.org/officeDocument/2006/relationships/image"/><Relationship Id="rId16" Target="/ppt/media/image16.jpg" Type="http://schemas.openxmlformats.org/officeDocument/2006/relationships/image"/><Relationship Id="rId17" Target="/ppt/media/image17.jpg" Type="http://schemas.openxmlformats.org/officeDocument/2006/relationships/image"/><Relationship Id="rId18" Target="/ppt/media/image18.jpg" Type="http://schemas.openxmlformats.org/officeDocument/2006/relationships/image"/><Relationship Id="rId19" Target="/ppt/media/image19.jpg" Type="http://schemas.openxmlformats.org/officeDocument/2006/relationships/image"/><Relationship Id="rId20" Target="/ppt/media/image20.gif" Type="http://schemas.openxmlformats.org/officeDocument/2006/relationships/image"/><Relationship Id="rId21" Target="/ppt/media/image21.gif" Type="http://schemas.openxmlformats.org/officeDocument/2006/relationships/image"/><Relationship Id="rId22" Target="/ppt/media/image22.jpeg" Type="http://schemas.openxmlformats.org/officeDocument/2006/relationships/image"/><Relationship Id="rId23" Target="/ppt/media/image23.jpeg" Type="http://schemas.openxmlformats.org/officeDocument/2006/relationships/image"/><Relationship Id="rId24" Target="/ppt/media/image24.jpeg" Type="http://schemas.openxmlformats.org/officeDocument/2006/relationships/image"/><Relationship Id="rId25" Target="/ppt/media/image25.png" Type="http://schemas.openxmlformats.org/officeDocument/2006/relationships/image"/><Relationship Id="rId26" Target="ppt/media/img_cc_black.png" Type="http://schemas.openxmlformats.org/officeDocument/2006/relationships/image"/><Relationship Id="rId27" Target="ppt/presentation.xml" Type="http://schemas.openxmlformats.org/officeDocument/2006/relationships/officeDocument"/><Relationship Id="rId28" Target="docProps/core.xml" Type="http://schemas.openxmlformats.org/package/2006/relationships/metadata/core-properties"/><Relationship Id="rId29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embedTrueTypeFonts="1" saveSubsetFonts="1">
  <p:sldMasterIdLst>
    <p:sldMasterId id="2147483648" r:id="rId1"/>
  </p:sldMasterIdLst>
  <p:notesMasterIdLst>
    <p:notesMasterId r:id="rId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9144000" cy="5143500" type="screen16x9"/>
  <p:notesSz cx="9144000" cy="5143500"/>
  <p:embeddedFontLst>
    <p:embeddedFont>
      <p:font typeface="Source Sans Pro-light"/>
      <p:regular r:id="rId29"/>
    </p:embeddedFont>
    <p:embeddedFont>
      <p:font typeface="Source Sans Pro-demi_bold"/>
      <p:regular r:id="rId31"/>
    </p:embeddedFont>
    <p:embeddedFont>
      <p:font typeface="Source Sans Pro"/>
      <p:regular r:id="rId30"/>
      <p:bold r:id="rId32"/>
    </p:embeddedFont>
  </p:embeddedFontLst>
  <p:custDataLst>
    <p:tags r:id="rId33"/>
  </p:custDataLst>
  <p:defaultTextStyle>
    <a:defPPr>
      <a:defRPr lang="en-US"/>
    </a:defPPr>
    <a:lvl1pPr algn="l" lvl="0" marL="0" rtl="false">
      <a:defRPr dirty="0" lang="en-US" sz="1800">
        <a:solidFill>
          <a:schemeClr val="tx1"/>
        </a:solidFill>
        <a:latin typeface="+mn-lt"/>
      </a:defRPr>
    </a:lvl1pPr>
    <a:lvl2pPr algn="l" lvl="1" marL="457200" rtl="false">
      <a:defRPr dirty="0" lang="en-US" sz="1800">
        <a:solidFill>
          <a:schemeClr val="tx1"/>
        </a:solidFill>
        <a:latin typeface="+mn-lt"/>
      </a:defRPr>
    </a:lvl2pPr>
    <a:lvl3pPr algn="l" lvl="2" marL="914400" rtl="false">
      <a:defRPr dirty="0" lang="en-US" sz="1800">
        <a:solidFill>
          <a:schemeClr val="tx1"/>
        </a:solidFill>
        <a:latin typeface="+mn-lt"/>
      </a:defRPr>
    </a:lvl3pPr>
    <a:lvl4pPr algn="l" lvl="3" marL="1371600" rtl="false">
      <a:defRPr dirty="0" lang="en-US" sz="1800">
        <a:solidFill>
          <a:schemeClr val="tx1"/>
        </a:solidFill>
        <a:latin typeface="+mn-lt"/>
      </a:defRPr>
    </a:lvl4pPr>
    <a:lvl5pPr algn="l" lvl="4" marL="1828800" rtl="false">
      <a:defRPr dirty="0" lang="en-US" sz="1800">
        <a:solidFill>
          <a:schemeClr val="tx1"/>
        </a:solidFill>
        <a:latin typeface="+mn-lt"/>
      </a:defRPr>
    </a:lvl5pPr>
    <a:lvl6pPr algn="l" lvl="5" marL="2286000" rtl="false">
      <a:defRPr dirty="0" lang="en-US" sz="1800">
        <a:solidFill>
          <a:schemeClr val="tx1"/>
        </a:solidFill>
        <a:latin typeface="+mn-lt"/>
      </a:defRPr>
    </a:lvl6pPr>
    <a:lvl7pPr algn="l" lvl="6" marL="2743200" rtl="false">
      <a:defRPr dirty="0" lang="en-US" sz="1800">
        <a:solidFill>
          <a:schemeClr val="tx1"/>
        </a:solidFill>
        <a:latin typeface="+mn-lt"/>
      </a:defRPr>
    </a:lvl7pPr>
    <a:lvl8pPr algn="l" lvl="7" marL="3200400" rtl="false">
      <a:defRPr dirty="0" lang="en-US" sz="1800">
        <a:solidFill>
          <a:schemeClr val="tx1"/>
        </a:solidFill>
        <a:latin typeface="+mn-lt"/>
      </a:defRPr>
    </a:lvl8pPr>
    <a:lvl9pPr algn="l" lvl="8" marL="3657600" rtl="false">
      <a:defRPr dirty="0" lang="en-US" sz="1800">
        <a:solidFill>
          <a:schemeClr val="tx1"/>
        </a:solidFill>
        <a:latin typeface="+mn-lt"/>
      </a:defRPr>
    </a:lvl9pPr>
  </p:defaultTextStyle>
</p:presentation>
</file>

<file path=ppt/presProps.xml><?xml version="1.0" encoding="utf-8"?>
<p:presentationPr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showPr showNarration="1">
    <p:sldAll/>
  </p:showPr>
</p:presentationPr>
</file>

<file path=ppt/tableStyles.xml><?xml version="1.0" encoding="utf-8"?>
<a:tblStyle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def="{5C22544A-7EE6-4342-B048-85BDC9FD1C3A}"/>
</file>

<file path=ppt/viewProps.xml><?xml version="1.0" encoding="utf-8"?>
<p:viewPr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normalViewPr showOutlineIcons="false">
    <p:restoredLeft sz="15620"/>
    <p:restoredTop sz="94660"/>
  </p:normalViewPr>
  <p:slideViewPr>
    <p:cSldViewPr>
      <p:cViewPr varScale="true">
        <p:scale>
          <a:sx d="100" n="73"/>
          <a:sy d="100" n="73"/>
        </p:scale>
        <p:origin x="-1110" y="-102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8028800" cy="78028800"/>
</p:viewPr>
</file>

<file path=ppt/_rels/presentation.xml.rels><?xml version="1.0" encoding="UTF-8"?><Relationships xmlns="http://schemas.openxmlformats.org/package/2006/relationships"><Relationship Id="rId1" Target="slideMasters/slideMaster1.xml" Type="http://schemas.openxmlformats.org/officeDocument/2006/relationships/slideMaster"/><Relationship Id="rId2" Target="theme/theme1.xml" Type="http://schemas.openxmlformats.org/officeDocument/2006/relationships/theme"/><Relationship Id="rId3" Target="notesMasters/notesMaster1.xml" Type="http://schemas.openxmlformats.org/officeDocument/2006/relationships/notesMaster"/><Relationship Id="rId4" Target="theme/theme2.xml" Type="http://schemas.openxmlformats.org/officeDocument/2006/relationships/theme"/><Relationship Id="rId5" Target="slides/slide1.xml" Type="http://schemas.openxmlformats.org/officeDocument/2006/relationships/slide"/><Relationship Id="rId6" Target="slides/slide2.xml" Type="http://schemas.openxmlformats.org/officeDocument/2006/relationships/slide"/><Relationship Id="rId7" Target="slides/slide3.xml" Type="http://schemas.openxmlformats.org/officeDocument/2006/relationships/slide"/><Relationship Id="rId8" Target="slides/slide4.xml" Type="http://schemas.openxmlformats.org/officeDocument/2006/relationships/slide"/><Relationship Id="rId9" Target="slides/slide5.xml" Type="http://schemas.openxmlformats.org/officeDocument/2006/relationships/slide"/><Relationship Id="rId10" Target="slides/slide6.xml" Type="http://schemas.openxmlformats.org/officeDocument/2006/relationships/slide"/><Relationship Id="rId11" Target="slides/slide7.xml" Type="http://schemas.openxmlformats.org/officeDocument/2006/relationships/slide"/><Relationship Id="rId12" Target="slides/slide8.xml" Type="http://schemas.openxmlformats.org/officeDocument/2006/relationships/slide"/><Relationship Id="rId13" Target="slides/slide9.xml" Type="http://schemas.openxmlformats.org/officeDocument/2006/relationships/slide"/><Relationship Id="rId14" Target="slides/slide10.xml" Type="http://schemas.openxmlformats.org/officeDocument/2006/relationships/slide"/><Relationship Id="rId15" Target="slides/slide11.xml" Type="http://schemas.openxmlformats.org/officeDocument/2006/relationships/slide"/><Relationship Id="rId16" Target="slides/slide12.xml" Type="http://schemas.openxmlformats.org/officeDocument/2006/relationships/slide"/><Relationship Id="rId17" Target="slides/slide13.xml" Type="http://schemas.openxmlformats.org/officeDocument/2006/relationships/slide"/><Relationship Id="rId18" Target="slides/slide14.xml" Type="http://schemas.openxmlformats.org/officeDocument/2006/relationships/slide"/><Relationship Id="rId19" Target="slides/slide15.xml" Type="http://schemas.openxmlformats.org/officeDocument/2006/relationships/slide"/><Relationship Id="rId20" Target="slides/slide16.xml" Type="http://schemas.openxmlformats.org/officeDocument/2006/relationships/slide"/><Relationship Id="rId21" Target="slides/slide17.xml" Type="http://schemas.openxmlformats.org/officeDocument/2006/relationships/slide"/><Relationship Id="rId22" Target="slides/slide18.xml" Type="http://schemas.openxmlformats.org/officeDocument/2006/relationships/slide"/><Relationship Id="rId23" Target="slides/slide19.xml" Type="http://schemas.openxmlformats.org/officeDocument/2006/relationships/slide"/><Relationship Id="rId24" Target="slides/slide20.xml" Type="http://schemas.openxmlformats.org/officeDocument/2006/relationships/slide"/><Relationship Id="rId25" Target="slides/slide21.xml" Type="http://schemas.openxmlformats.org/officeDocument/2006/relationships/slide"/><Relationship Id="rId26" Target="slides/slide22.xml" Type="http://schemas.openxmlformats.org/officeDocument/2006/relationships/slide"/><Relationship Id="rId27" Target="slides/slide23.xml" Type="http://schemas.openxmlformats.org/officeDocument/2006/relationships/slide"/><Relationship Id="rId28" Target="tableStyles.xml" Type="http://schemas.openxmlformats.org/officeDocument/2006/relationships/tableStyles"/><Relationship Id="rId29" Target="fonts/font1.fntdata" Type="http://schemas.openxmlformats.org/officeDocument/2006/relationships/font"/><Relationship Id="rId30" Target="fonts/font2.fntdata" Type="http://schemas.openxmlformats.org/officeDocument/2006/relationships/font"/><Relationship Id="rId31" Target="fonts/font3.fntdata" Type="http://schemas.openxmlformats.org/officeDocument/2006/relationships/font"/><Relationship Id="rId32" Target="fonts/font4.fntdata" Type="http://schemas.openxmlformats.org/officeDocument/2006/relationships/font"/><Relationship Id="rId33" Target="tags/tag8.xml" Type="http://schemas.openxmlformats.org/officeDocument/2006/relationships/tags"/><Relationship Id="rId34" Target="presProps.xml" Type="http://schemas.openxmlformats.org/officeDocument/2006/relationships/presProps"/><Relationship Id="rId35" Target="viewProps.xml" Type="http://schemas.openxmlformats.org/officeDocument/2006/relationships/viewProps"/></Relationships>
</file>

<file path=ppt/notesMasters/_rels/notesMaster1.xml.rels><?xml version="1.0" encoding="UTF-8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rIns="91440" rtlCol="0" tIns="45720"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!-- $Id$ -->
</file>

<file path=ppt/slideLayouts/_rels/slideLayout1.xml.rels><?xml version="1.0" encoding="UTF-8"?><Relationships xmlns="http://schemas.openxmlformats.org/package/2006/relationships"><Relationship Id="rId2" Target="../media/image1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0.xml.rels><?xml version="1.0" encoding="UTF-8"?><Relationships xmlns="http://schemas.openxmlformats.org/package/2006/relationships"><Relationship Id="rId2" Target="../tags/tag2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1.xml.rels><?xml version="1.0" encoding="UTF-8"?><Relationships xmlns="http://schemas.openxmlformats.org/package/2006/relationships"><Relationship Id="rId2" Target="../tags/tag3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2.xml.rels><?xml version="1.0" encoding="UTF-8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?><Relationships xmlns="http://schemas.openxmlformats.org/package/2006/relationships"><Relationship Id="rId2" Target="../media/image6.png" Type="http://schemas.openxmlformats.org/officeDocument/2006/relationships/image"/><Relationship Id="rId3" Target="../media/image4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4.xml.rels><?xml version="1.0" encoding="UTF-8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?><Relationships xmlns="http://schemas.openxmlformats.org/package/2006/relationships"><Relationship Id="rId2" Target="../media/image5.jpg" Type="http://schemas.openxmlformats.org/officeDocument/2006/relationships/image"/><Relationship Id="rId3" Target="../tags/tag1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6.xml.rels><?xml version="1.0" encoding="UTF-8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7.xml.rels><?xml version="1.0" encoding="UTF-8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?><Relationships xmlns="http://schemas.openxmlformats.org/package/2006/relationships"><Relationship Id="rId2" Target="../media/image2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9.xml.rels><?xml version="1.0" encoding="UTF-8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false" type="title">
  <p:cSld name="Title Slide">
    <p:bg>
      <p:bgPr>
        <a:blipFill dpi="0" rotWithShape="1">
          <a:blip r:embed="rId2"/>
          <a:stretch>
            <a:fillRect b="0" l="0" r="0" t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"/>
          <p:cNvGrpSpPr>
            <a:grpSpLocks noChangeAspect="true"/>
          </p:cNvGrpSpPr>
          <p:nvPr/>
        </p:nvGrpSpPr>
        <p:grpSpPr>
          <a:xfrm flipH="false" flipV="false" rot="0">
            <a:off x="1933575" y="1743075"/>
            <a:ext cx="1047750" cy="1047750"/>
            <a:chOff x="1933575" y="1743075"/>
            <a:chExt cx="1047750" cy="1047750"/>
          </a:xfrm>
        </p:grpSpPr>
        <p:sp>
          <p:nvSpPr>
            <p:cNvPr id="3" name=""/>
            <p:cNvSpPr/>
            <p:nvPr userDrawn="1"/>
          </p:nvSpPr>
          <p:spPr>
            <a:xfrm flipH="false" flipV="false" rot="0">
              <a:off x="1933575" y="1743075"/>
              <a:ext cx="95250" cy="1047750"/>
            </a:xfrm>
            <a:prstGeom prst="rect">
              <a:avLst/>
            </a:prstGeom>
            <a:solidFill>
              <a:schemeClr val="accent1"/>
            </a:solidFill>
            <a:ln w="95250">
              <a:noFill/>
              <a:prstDash val="solid"/>
              <a:miter lim="800000"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" name=""/>
            <p:cNvSpPr/>
            <p:nvPr userDrawn="1"/>
          </p:nvSpPr>
          <p:spPr>
            <a:xfrm flipH="false" flipV="false" rot="0">
              <a:off x="2028825" y="1743075"/>
              <a:ext cx="857250" cy="95250"/>
            </a:xfrm>
            <a:prstGeom prst="rect">
              <a:avLst/>
            </a:prstGeom>
            <a:solidFill>
              <a:schemeClr val="accent1"/>
            </a:solidFill>
            <a:ln w="95250">
              <a:noFill/>
              <a:prstDash val="solid"/>
              <a:miter lim="800000"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" name=""/>
            <p:cNvSpPr/>
            <p:nvPr userDrawn="1"/>
          </p:nvSpPr>
          <p:spPr>
            <a:xfrm flipH="false" flipV="false" rot="0">
              <a:off x="2028825" y="2695575"/>
              <a:ext cx="381000" cy="95250"/>
            </a:xfrm>
            <a:prstGeom prst="rect">
              <a:avLst/>
            </a:prstGeom>
            <a:solidFill>
              <a:schemeClr val="accent1"/>
            </a:solidFill>
            <a:ln w="95250">
              <a:noFill/>
              <a:prstDash val="solid"/>
              <a:miter lim="800000"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" name=""/>
            <p:cNvSpPr/>
            <p:nvPr userDrawn="1"/>
          </p:nvSpPr>
          <p:spPr>
            <a:xfrm flipH="false" flipV="false" rot="0">
              <a:off x="2886075" y="1743075"/>
              <a:ext cx="95250" cy="476250"/>
            </a:xfrm>
            <a:prstGeom prst="rect">
              <a:avLst/>
            </a:prstGeom>
            <a:solidFill>
              <a:schemeClr val="accent1"/>
            </a:solidFill>
            <a:ln w="95250">
              <a:noFill/>
              <a:prstDash val="solid"/>
              <a:miter lim="800000"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7" name="Title Placeholder 1"/>
          <p:cNvSpPr>
            <a:spLocks noGrp="true"/>
          </p:cNvSpPr>
          <p:nvPr>
            <p:ph type="title"/>
          </p:nvPr>
        </p:nvSpPr>
        <p:spPr>
          <a:xfrm rot="0">
            <a:off x="2524125" y="2252529"/>
            <a:ext cx="5604928" cy="1262195"/>
          </a:xfrm>
          <a:prstGeom prst="rect">
            <a:avLst/>
          </a:prstGeom>
        </p:spPr>
        <p:txBody>
          <a:bodyPr anchor="t" rtlCol="0" vert="horz"/>
          <a:lstStyle>
            <a:lvl1pPr lvl="0">
              <a:defRPr dirty="0" lang="en-US" sz="4000">
                <a:solidFill>
                  <a:srgbClr val="ffffff"/>
                </a:solidFill>
              </a:defRPr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8" name="Subtitle 2"/>
          <p:cNvSpPr>
            <a:spLocks noGrp="true"/>
          </p:cNvSpPr>
          <p:nvPr>
            <p:ph idx="1" type="subTitle"/>
          </p:nvPr>
        </p:nvSpPr>
        <p:spPr>
          <a:xfrm rot="0">
            <a:off x="2527324" y="3514725"/>
            <a:ext cx="5598285" cy="476250"/>
          </a:xfrm>
          <a:prstGeom prst="rect">
            <a:avLst/>
          </a:prstGeom>
        </p:spPr>
        <p:txBody>
          <a:bodyPr anchor="t" lIns="91440" rtlCol="0" vert="horz">
            <a:noAutofit/>
          </a:bodyPr>
          <a:lstStyle>
            <a:lvl1pPr algn="l" indent="0" lvl="0" marL="0">
              <a:lnSpc>
                <a:spcPct val="100000"/>
              </a:lnSpc>
              <a:spcBef>
                <a:spcPts val="0"/>
              </a:spcBef>
              <a:buNone/>
              <a:defRPr baseline="0" dirty="0" i="0" lang="en-US" sz="1600">
                <a:solidFill>
                  <a:schemeClr val="bg2"/>
                </a:solidFill>
                <a:latin typeface="+mn-lt"/>
              </a:defRPr>
            </a:lvl1pPr>
            <a:lvl2pPr algn="ctr" indent="0" lvl="1" marL="4572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algn="ctr" indent="0" lvl="2" marL="9144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algn="ctr" indent="0" lvl="3" marL="13716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algn="ctr" indent="0" lvl="4" marL="18288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algn="ctr" indent="0" lvl="5" marL="22860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algn="ctr" indent="0" lvl="6" marL="27432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algn="ctr" indent="0" lvl="7" marL="32004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algn="ctr" indent="0" lvl="8" marL="36576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/>
            <a:r>
              <a:rPr dirty="0" lang="en-US"/>
              <a:t>Click to edit Master subtitle style</a:t>
            </a:r>
            <a:endParaRPr dirty="0" lang="en-US"/>
          </a:p>
        </p:txBody>
      </p:sp>
      <p:sp>
        <p:nvSpPr>
          <p:cNvPr id="9" name="Date Placeholder 3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id="10" name="Footer Placeholder 4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1" name="Slide Number Placeholder 5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true" userDrawn="1">
  <p:cSld name="Title,Text,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flipH="false" flipV="false" rot="0">
            <a:off x="0" y="-9525"/>
            <a:ext cx="381000" cy="51625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"/>
          <p:cNvSpPr/>
          <p:nvPr/>
        </p:nvSpPr>
        <p:spPr>
          <a:xfrm flipH="false" flipV="false" rot="0">
            <a:off x="381000" y="1857375"/>
            <a:ext cx="8763000" cy="1905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Title Placeholder 1"/>
          <p:cNvSpPr>
            <a:spLocks noGrp="true"/>
          </p:cNvSpPr>
          <p:nvPr>
            <p:ph type="title"/>
          </p:nvPr>
        </p:nvSpPr>
        <p:spPr>
          <a:xfrm rot="0">
            <a:off x="1238250" y="476250"/>
            <a:ext cx="7143750" cy="570571"/>
          </a:xfrm>
        </p:spPr>
        <p:txBody>
          <a:bodyPr rtlCol="0" vert="horz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5" name="Picture Placeholder 9"/>
          <p:cNvSpPr>
            <a:spLocks noGrp="true"/>
          </p:cNvSpPr>
          <p:nvPr>
            <p:ph idx="1" type="pic"/>
          </p:nvPr>
        </p:nvSpPr>
        <p:spPr>
          <a:xfrm rot="0">
            <a:off x="857250" y="1952625"/>
            <a:ext cx="2476500" cy="1714500"/>
          </a:xfrm>
          <a:prstGeom prst="rect">
            <a:avLst/>
          </a:prstGeom>
          <a:solidFill>
            <a:schemeClr val="bg1"/>
          </a:solidFill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6" name="Content Placeholder 2"/>
          <p:cNvSpPr>
            <a:spLocks noGrp="true"/>
          </p:cNvSpPr>
          <p:nvPr>
            <p:ph idx="2" type="body"/>
          </p:nvPr>
        </p:nvSpPr>
        <p:spPr>
          <a:xfrm rot="0">
            <a:off x="857250" y="3852862"/>
            <a:ext cx="2476500" cy="357187"/>
          </a:xfrm>
          <a:prstGeom prst="rect">
            <a:avLst/>
          </a:prstGeom>
        </p:spPr>
        <p:txBody>
          <a:bodyPr anchor="t" rtlCol="0" vert="horz">
            <a:normAutofit/>
          </a:bodyPr>
          <a:lstStyle>
            <a:lvl1pPr algn="ctr" lvl="0" marL="0">
              <a:lnSpc>
                <a:spcPct val="100000"/>
              </a:lnSpc>
              <a:buNone/>
              <a:defRPr dirty="0" lang="en-US" sz="1200">
                <a:solidFill>
                  <a:schemeClr val="tx2"/>
                </a:solidFill>
                <a:latin typeface="+mn-lt"/>
              </a:defRPr>
            </a:lvl1pPr>
            <a:lvl2pPr lvl="1">
              <a:lnSpc>
                <a:spcPct val="129999"/>
              </a:lnSpc>
              <a:defRPr dirty="0" lang="en-US"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dirty="0" i="0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7" name="Picture Placeholder 14"/>
          <p:cNvSpPr>
            <a:spLocks noGrp="true"/>
          </p:cNvSpPr>
          <p:nvPr>
            <p:ph idx="3" type="pic"/>
          </p:nvPr>
        </p:nvSpPr>
        <p:spPr>
          <a:xfrm rot="0">
            <a:off x="3571875" y="1952625"/>
            <a:ext cx="2476500" cy="1714500"/>
          </a:xfrm>
          <a:prstGeom prst="rect">
            <a:avLst/>
          </a:prstGeom>
          <a:solidFill>
            <a:schemeClr val="bg1"/>
          </a:solidFill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8" name="Content Placeholder 2"/>
          <p:cNvSpPr>
            <a:spLocks noGrp="true"/>
          </p:cNvSpPr>
          <p:nvPr>
            <p:ph idx="4" type="body"/>
          </p:nvPr>
        </p:nvSpPr>
        <p:spPr>
          <a:xfrm rot="0">
            <a:off x="3571875" y="3852862"/>
            <a:ext cx="2476500" cy="357187"/>
          </a:xfrm>
          <a:prstGeom prst="rect">
            <a:avLst/>
          </a:prstGeom>
        </p:spPr>
        <p:txBody>
          <a:bodyPr anchor="t" rtlCol="0" vert="horz">
            <a:normAutofit/>
          </a:bodyPr>
          <a:lstStyle>
            <a:lvl1pPr algn="ctr" lvl="0" marL="0">
              <a:lnSpc>
                <a:spcPct val="100000"/>
              </a:lnSpc>
              <a:buNone/>
              <a:defRPr dirty="0" lang="en-US" sz="1200">
                <a:solidFill>
                  <a:schemeClr val="tx2"/>
                </a:solidFill>
                <a:latin typeface="+mn-lt"/>
              </a:defRPr>
            </a:lvl1pPr>
            <a:lvl2pPr lvl="1">
              <a:lnSpc>
                <a:spcPct val="129999"/>
              </a:lnSpc>
              <a:defRPr dirty="0" lang="en-US"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dirty="0" i="0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9" name="Picture Placeholder 16"/>
          <p:cNvSpPr>
            <a:spLocks noGrp="true"/>
          </p:cNvSpPr>
          <p:nvPr>
            <p:ph idx="5" type="pic"/>
          </p:nvPr>
        </p:nvSpPr>
        <p:spPr>
          <a:xfrm rot="0">
            <a:off x="6286500" y="1952625"/>
            <a:ext cx="2476500" cy="1714500"/>
          </a:xfrm>
          <a:prstGeom prst="rect">
            <a:avLst/>
          </a:prstGeom>
          <a:solidFill>
            <a:schemeClr val="bg1"/>
          </a:solidFill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10" name="Content Placeholder 2"/>
          <p:cNvSpPr>
            <a:spLocks noGrp="true"/>
          </p:cNvSpPr>
          <p:nvPr>
            <p:ph idx="6" type="body"/>
          </p:nvPr>
        </p:nvSpPr>
        <p:spPr>
          <a:xfrm rot="0">
            <a:off x="6286500" y="3852862"/>
            <a:ext cx="2476500" cy="357187"/>
          </a:xfrm>
          <a:prstGeom prst="rect">
            <a:avLst/>
          </a:prstGeom>
        </p:spPr>
        <p:txBody>
          <a:bodyPr anchor="t" rtlCol="0" vert="horz">
            <a:normAutofit/>
          </a:bodyPr>
          <a:lstStyle>
            <a:lvl1pPr algn="ctr" lvl="0" marL="0">
              <a:lnSpc>
                <a:spcPct val="100000"/>
              </a:lnSpc>
              <a:buNone/>
              <a:defRPr dirty="0" lang="en-US" sz="1200">
                <a:solidFill>
                  <a:schemeClr val="tx2"/>
                </a:solidFill>
                <a:latin typeface="+mn-lt"/>
              </a:defRPr>
            </a:lvl1pPr>
            <a:lvl2pPr lvl="1">
              <a:lnSpc>
                <a:spcPct val="129999"/>
              </a:lnSpc>
              <a:defRPr dirty="0" lang="en-US"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dirty="0" i="0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11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id="12" name="Footer Placeholder 3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3" name="Slide Number Placeholder 4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</p:spTree>
    <p:custDataLst>
      <p:tags r:id="rId2"/>
    </p:custDataLst>
  </p:cSld>
  <p:clrMapOvr>
    <a:masterClrMapping/>
  </p:clrMapOvr>
</p:sldLayout>
</file>

<file path=ppt/slideLayouts/slideLayout11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userDrawn="1">
  <p:cSld name="Title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flipH="false" flipV="false" rot="0">
            <a:off x="6429374" y="952500"/>
            <a:ext cx="95250" cy="4191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"/>
          <p:cNvSpPr/>
          <p:nvPr/>
        </p:nvSpPr>
        <p:spPr>
          <a:xfrm flipH="false" flipV="false" rot="0">
            <a:off x="6524625" y="952500"/>
            <a:ext cx="2619375" cy="952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/>
          <p:cNvSpPr/>
          <p:nvPr/>
        </p:nvSpPr>
        <p:spPr>
          <a:xfrm flipH="false" flipV="true" rot="0">
            <a:off x="0" y="-9525"/>
            <a:ext cx="381000" cy="51625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Title Placeholder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6" name="Picture Placeholder 6"/>
          <p:cNvSpPr>
            <a:spLocks noGrp="true"/>
          </p:cNvSpPr>
          <p:nvPr>
            <p:ph idx="1" type="pic"/>
          </p:nvPr>
        </p:nvSpPr>
        <p:spPr>
          <a:xfrm rot="0">
            <a:off x="1362075" y="1524000"/>
            <a:ext cx="3333750" cy="1428750"/>
          </a:xfrm>
          <a:prstGeom prst="rect">
            <a:avLst/>
          </a:prstGeom>
          <a:solidFill>
            <a:schemeClr val="bg1"/>
          </a:solidFill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7" name="Picture Placeholder 8"/>
          <p:cNvSpPr>
            <a:spLocks noGrp="true"/>
          </p:cNvSpPr>
          <p:nvPr>
            <p:ph idx="2" type="pic"/>
          </p:nvPr>
        </p:nvSpPr>
        <p:spPr>
          <a:xfrm rot="0">
            <a:off x="1362075" y="3181350"/>
            <a:ext cx="3333750" cy="1428750"/>
          </a:xfrm>
          <a:prstGeom prst="rect">
            <a:avLst/>
          </a:prstGeom>
          <a:solidFill>
            <a:schemeClr val="bg1"/>
          </a:solidFill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8" name="Picture Placeholder 11"/>
          <p:cNvSpPr>
            <a:spLocks noGrp="true"/>
          </p:cNvSpPr>
          <p:nvPr>
            <p:ph idx="3" type="pic"/>
          </p:nvPr>
        </p:nvSpPr>
        <p:spPr>
          <a:xfrm rot="0">
            <a:off x="5238750" y="1524000"/>
            <a:ext cx="3333750" cy="1428750"/>
          </a:xfrm>
          <a:prstGeom prst="rect">
            <a:avLst/>
          </a:prstGeom>
          <a:solidFill>
            <a:schemeClr val="bg1"/>
          </a:solidFill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9" name="Picture Placeholder 13"/>
          <p:cNvSpPr>
            <a:spLocks noGrp="true"/>
          </p:cNvSpPr>
          <p:nvPr>
            <p:ph idx="4" type="pic"/>
          </p:nvPr>
        </p:nvSpPr>
        <p:spPr>
          <a:xfrm rot="0">
            <a:off x="5238750" y="3181350"/>
            <a:ext cx="3333750" cy="1428750"/>
          </a:xfrm>
          <a:prstGeom prst="rect">
            <a:avLst/>
          </a:prstGeom>
          <a:solidFill>
            <a:schemeClr val="bg1"/>
          </a:solidFill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10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id="11" name="Footer Placeholder 3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2" name="Slide Number Placeholder 4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</p:spTree>
    <p:custDataLst>
      <p:tags r:id="rId2"/>
    </p:custDataLst>
  </p:cSld>
  <p:clrMapOvr>
    <a:masterClrMapping/>
  </p:clrMapOvr>
</p:sldLayout>
</file>

<file path=ppt/slideLayouts/slideLayout2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flipH="false" flipV="false" rot="0">
            <a:off x="0" y="-9525"/>
            <a:ext cx="381000" cy="51625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Title Placeholder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4" name="Content Placeholder 2"/>
          <p:cNvSpPr>
            <a:spLocks noGrp="true"/>
          </p:cNvSpPr>
          <p:nvPr>
            <p:ph idx="1"/>
          </p:nvPr>
        </p:nvSpPr>
        <p:spPr/>
        <p:txBody>
          <a:bodyPr rtlCol="0" vert="horz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5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id="6" name="Footer Placeholder 3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7" name="Slide Number Placeholder 4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false" type="secHead">
  <p:cSld name="Section Header">
    <p:bg>
      <p:bgPr>
        <a:blipFill dpi="0" rotWithShape="1">
          <a:blip r:embed="rId2"/>
          <a:stretch>
            <a:fillRect b="0" l="0" r="0" t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flipH="false" flipV="false">
            <a:off x="0" y="1143000"/>
            <a:ext cx="9144000" cy="2857500"/>
          </a:xfrm>
          <a:prstGeom prst="rect">
            <a:avLst/>
          </a:prstGeom>
        </p:spPr>
      </p:pic>
      <p:grpSp>
        <p:nvGrpSpPr>
          <p:cNvPr id="3" name=""/>
          <p:cNvGrpSpPr>
            <a:grpSpLocks noChangeAspect="true"/>
          </p:cNvGrpSpPr>
          <p:nvPr/>
        </p:nvGrpSpPr>
        <p:grpSpPr>
          <a:xfrm flipH="false" flipV="false" rot="0">
            <a:off x="885825" y="1857375"/>
            <a:ext cx="857250" cy="857250"/>
            <a:chOff x="885825" y="1857375"/>
            <a:chExt cx="857250" cy="857250"/>
          </a:xfrm>
        </p:grpSpPr>
        <p:sp>
          <p:nvSpPr>
            <p:cNvPr id="4" name=""/>
            <p:cNvSpPr/>
            <p:nvPr userDrawn="1"/>
          </p:nvSpPr>
          <p:spPr>
            <a:xfrm flipH="false" flipV="false" rot="0">
              <a:off x="885825" y="1857375"/>
              <a:ext cx="95250" cy="857250"/>
            </a:xfrm>
            <a:prstGeom prst="rect">
              <a:avLst/>
            </a:prstGeom>
            <a:solidFill>
              <a:schemeClr val="accent1"/>
            </a:solidFill>
            <a:ln w="95250">
              <a:noFill/>
              <a:prstDash val="solid"/>
              <a:miter lim="800000"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" name=""/>
            <p:cNvSpPr/>
            <p:nvPr userDrawn="1"/>
          </p:nvSpPr>
          <p:spPr>
            <a:xfrm flipH="false" flipV="false" rot="0">
              <a:off x="981075" y="1857375"/>
              <a:ext cx="666750" cy="95250"/>
            </a:xfrm>
            <a:prstGeom prst="rect">
              <a:avLst/>
            </a:prstGeom>
            <a:solidFill>
              <a:schemeClr val="accent1"/>
            </a:solidFill>
            <a:ln w="95250">
              <a:noFill/>
              <a:prstDash val="solid"/>
              <a:miter lim="800000"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" name=""/>
            <p:cNvSpPr/>
            <p:nvPr userDrawn="1"/>
          </p:nvSpPr>
          <p:spPr>
            <a:xfrm flipH="false" flipV="false" rot="0">
              <a:off x="981075" y="2619375"/>
              <a:ext cx="381000" cy="95250"/>
            </a:xfrm>
            <a:prstGeom prst="rect">
              <a:avLst/>
            </a:prstGeom>
            <a:solidFill>
              <a:schemeClr val="accent1"/>
            </a:solidFill>
            <a:ln w="95250">
              <a:noFill/>
              <a:prstDash val="solid"/>
              <a:miter lim="800000"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" name=""/>
            <p:cNvSpPr/>
            <p:nvPr userDrawn="1"/>
          </p:nvSpPr>
          <p:spPr>
            <a:xfrm flipH="false" flipV="false" rot="0">
              <a:off x="1647825" y="1857375"/>
              <a:ext cx="95250" cy="361950"/>
            </a:xfrm>
            <a:prstGeom prst="rect">
              <a:avLst/>
            </a:prstGeom>
            <a:solidFill>
              <a:schemeClr val="accent1"/>
            </a:solidFill>
            <a:ln w="95250">
              <a:noFill/>
              <a:prstDash val="solid"/>
              <a:miter lim="800000"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8" name="Title Placeholder 1"/>
          <p:cNvSpPr>
            <a:spLocks noGrp="true"/>
          </p:cNvSpPr>
          <p:nvPr>
            <p:ph type="title"/>
          </p:nvPr>
        </p:nvSpPr>
        <p:spPr>
          <a:xfrm rot="0">
            <a:off x="1466850" y="2238375"/>
            <a:ext cx="6667500" cy="666750"/>
          </a:xfrm>
          <a:prstGeom prst="rect">
            <a:avLst/>
          </a:prstGeom>
        </p:spPr>
        <p:txBody>
          <a:bodyPr rtlCol="0" vert="horz"/>
          <a:lstStyle>
            <a:lvl1pPr lvl="0">
              <a:defRPr dirty="0" lang="en-US" sz="4000">
                <a:solidFill>
                  <a:srgbClr val="ffffff"/>
                </a:solidFill>
              </a:defRPr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9" name="Subtitle 2"/>
          <p:cNvSpPr>
            <a:spLocks noGrp="true"/>
          </p:cNvSpPr>
          <p:nvPr>
            <p:ph idx="1" type="body"/>
          </p:nvPr>
        </p:nvSpPr>
        <p:spPr>
          <a:xfrm rot="0">
            <a:off x="1465497" y="2905125"/>
            <a:ext cx="6668852" cy="381000"/>
          </a:xfrm>
          <a:prstGeom prst="rect">
            <a:avLst/>
          </a:prstGeom>
        </p:spPr>
        <p:txBody>
          <a:bodyPr anchor="t" lIns="91440" rtlCol="0" vert="horz">
            <a:noAutofit/>
          </a:bodyPr>
          <a:lstStyle>
            <a:lvl1pPr algn="l" indent="0" lvl="0" marL="0">
              <a:lnSpc>
                <a:spcPct val="100000"/>
              </a:lnSpc>
              <a:spcBef>
                <a:spcPts val="0"/>
              </a:spcBef>
              <a:buNone/>
              <a:defRPr baseline="0" dirty="0" i="0" lang="en-US" sz="1600">
                <a:solidFill>
                  <a:schemeClr val="bg2"/>
                </a:solidFill>
                <a:latin typeface="+mn-lt"/>
              </a:defRPr>
            </a:lvl1pPr>
            <a:lvl2pPr algn="ctr" indent="0" lvl="1" marL="4572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algn="ctr" indent="0" lvl="2" marL="9144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algn="ctr" indent="0" lvl="3" marL="13716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algn="ctr" indent="0" lvl="4" marL="18288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algn="ctr" indent="0" lvl="5" marL="22860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algn="ctr" indent="0" lvl="6" marL="27432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algn="ctr" indent="0" lvl="7" marL="32004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algn="ctr" indent="0" lvl="8" marL="36576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/>
            <a:r>
              <a:rPr dirty="0" lang="en-US"/>
              <a:t>Click to edit Master subtitle style</a:t>
            </a:r>
            <a:endParaRPr dirty="0" lang="en-US"/>
          </a:p>
        </p:txBody>
      </p:sp>
      <p:sp>
        <p:nvSpPr>
          <p:cNvPr id="10" name="Date Placeholder 3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id="11" name="Footer Placeholder 4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2" name="Slide Number Placeholder 5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true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flipH="false" flipV="false" rot="0">
            <a:off x="5334000" y="666750"/>
            <a:ext cx="3810000" cy="3810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"/>
          <p:cNvSpPr/>
          <p:nvPr/>
        </p:nvSpPr>
        <p:spPr>
          <a:xfrm flipH="false" flipV="false" rot="0">
            <a:off x="0" y="-9525"/>
            <a:ext cx="381000" cy="51625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/>
          <p:cNvSpPr/>
          <p:nvPr/>
        </p:nvSpPr>
        <p:spPr>
          <a:xfrm flipH="false" flipV="false" rot="0">
            <a:off x="5334000" y="666750"/>
            <a:ext cx="47625" cy="381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Title Placeholder 1"/>
          <p:cNvSpPr>
            <a:spLocks noGrp="true"/>
          </p:cNvSpPr>
          <p:nvPr>
            <p:ph type="title"/>
          </p:nvPr>
        </p:nvSpPr>
        <p:spPr>
          <a:xfrm rot="0">
            <a:off x="1238250" y="619125"/>
            <a:ext cx="3524250" cy="1096471"/>
          </a:xfrm>
          <a:prstGeom prst="rect">
            <a:avLst/>
          </a:prstGeom>
        </p:spPr>
        <p:txBody>
          <a:bodyPr rtlCol="0" vert="horz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6" name="Content Placeholder 2"/>
          <p:cNvSpPr>
            <a:spLocks noGrp="true"/>
          </p:cNvSpPr>
          <p:nvPr>
            <p:ph idx="1"/>
          </p:nvPr>
        </p:nvSpPr>
        <p:spPr>
          <a:xfrm rot="0">
            <a:off x="1241723" y="1809750"/>
            <a:ext cx="3520776" cy="2476500"/>
          </a:xfrm>
        </p:spPr>
        <p:txBody>
          <a:bodyPr rtlCol="0" vert="horz"/>
          <a:lstStyle>
            <a:lvl1pPr lvl="0"/>
            <a:lvl5pPr lvl="4"/>
            <a:lvl4pPr lvl="3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7" name="Content Placeholder 2"/>
          <p:cNvSpPr>
            <a:spLocks noGrp="true"/>
          </p:cNvSpPr>
          <p:nvPr>
            <p:ph idx="2"/>
          </p:nvPr>
        </p:nvSpPr>
        <p:spPr>
          <a:xfrm rot="0">
            <a:off x="5715000" y="952500"/>
            <a:ext cx="3048000" cy="3238500"/>
          </a:xfrm>
        </p:spPr>
        <p:txBody>
          <a:bodyPr rtlCol="0" vert="horz"/>
          <a:lstStyle>
            <a:lvl1pPr lvl="0"/>
            <a:lvl5pPr lvl="4"/>
            <a:lvl4pPr lvl="3"/>
            <a:lvl3pPr lvl="2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8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id="9" name="Footer Placeholder 2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0" name="Slide Number Placeholder 3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true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flipH="false" flipV="false" rot="0">
            <a:off x="4572000" y="476250"/>
            <a:ext cx="4000500" cy="4191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pic>
        <p:nvPicPr>
          <p:cNvPr id="3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>
            <a:off x="0" y="0"/>
            <a:ext cx="4572000" cy="5143500"/>
          </a:xfrm>
          <a:prstGeom prst="rect">
            <a:avLst/>
          </a:prstGeom>
        </p:spPr>
      </p:pic>
      <p:sp>
        <p:nvSpPr>
          <p:cNvPr id="4" name=""/>
          <p:cNvSpPr/>
          <p:nvPr/>
        </p:nvSpPr>
        <p:spPr>
          <a:xfrm flipH="false" flipV="false" rot="0">
            <a:off x="0" y="0"/>
            <a:ext cx="4572000" cy="514112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571500" y="476250"/>
            <a:ext cx="4000500" cy="4191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false" id="6" name="Title Placeholder 1"/>
          <p:cNvSpPr>
            <a:spLocks noGrp="true"/>
          </p:cNvSpPr>
          <p:nvPr>
            <p:ph type="title"/>
          </p:nvPr>
        </p:nvSpPr>
        <p:spPr>
          <a:xfrm rot="0">
            <a:off x="786574" y="609600"/>
            <a:ext cx="7563674" cy="621062"/>
          </a:xfrm>
          <a:prstGeom prst="rect">
            <a:avLst/>
          </a:prstGeom>
        </p:spPr>
        <p:txBody>
          <a:bodyPr rtlCol="0" vert="horz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7" name="Text Placeholder 2"/>
          <p:cNvSpPr>
            <a:spLocks noGrp="true"/>
          </p:cNvSpPr>
          <p:nvPr>
            <p:ph idx="1" type="body"/>
          </p:nvPr>
        </p:nvSpPr>
        <p:spPr>
          <a:xfrm rot="0">
            <a:off x="857250" y="1378527"/>
            <a:ext cx="3381375" cy="433820"/>
          </a:xfrm>
          <a:prstGeom prst="rect">
            <a:avLst/>
          </a:prstGeom>
        </p:spPr>
        <p:txBody>
          <a:bodyPr anchor="b" rtlCol="0" vert="horz">
            <a:normAutofit fontScale="92500" lnSpcReduction="20000"/>
          </a:bodyPr>
          <a:lstStyle>
            <a:lvl1pPr indent="0" lvl="0" marL="0">
              <a:buNone/>
              <a:defRPr cap="none" dirty="0" i="0" lang="en-US" sz="2000">
                <a:solidFill>
                  <a:schemeClr val="bg2"/>
                </a:solidFill>
                <a:latin typeface="Source Sans Pro"/>
              </a:defRPr>
            </a:lvl1pPr>
            <a:lvl2pPr indent="0" lvl="1" marL="457200">
              <a:buNone/>
              <a:defRPr b="1" dirty="0" lang="en-US" sz="2000">
                <a:latin typeface="+mn-lt"/>
              </a:defRPr>
            </a:lvl2pPr>
            <a:lvl3pPr indent="0" lvl="2" marL="914400">
              <a:buNone/>
              <a:defRPr b="1" dirty="0" lang="en-US" sz="1800">
                <a:latin typeface="+mn-lt"/>
              </a:defRPr>
            </a:lvl3pPr>
            <a:lvl4pPr indent="0" lvl="3" marL="1371600">
              <a:buNone/>
              <a:defRPr b="1" dirty="0" lang="en-US" sz="1600">
                <a:latin typeface="+mn-lt"/>
              </a:defRPr>
            </a:lvl4pPr>
            <a:lvl5pPr indent="0" lvl="4" marL="1828800">
              <a:buNone/>
              <a:defRPr b="1" dirty="0" lang="en-US" sz="1600">
                <a:latin typeface="+mn-lt"/>
              </a:defRPr>
            </a:lvl5pPr>
            <a:lvl6pPr indent="0" lvl="5" marL="2286000">
              <a:buNone/>
              <a:defRPr b="1" dirty="0" lang="en-US" sz="1600">
                <a:latin typeface="+mn-lt"/>
              </a:defRPr>
            </a:lvl6pPr>
            <a:lvl7pPr indent="0" lvl="6" marL="2743200">
              <a:buNone/>
              <a:defRPr b="1" dirty="0" lang="en-US" sz="1600">
                <a:latin typeface="+mn-lt"/>
              </a:defRPr>
            </a:lvl7pPr>
            <a:lvl8pPr indent="0" lvl="7" marL="3200400">
              <a:buNone/>
              <a:defRPr b="1" dirty="0" lang="en-US" sz="1600">
                <a:latin typeface="+mn-lt"/>
              </a:defRPr>
            </a:lvl8pPr>
            <a:lvl9pPr indent="0" lvl="8" marL="3657600">
              <a:buNone/>
              <a:defRPr b="1" dirty="0" lang="en-US" sz="1600">
                <a:latin typeface="+mn-lt"/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8" name="Content Placeholder 2"/>
          <p:cNvSpPr>
            <a:spLocks noGrp="true"/>
          </p:cNvSpPr>
          <p:nvPr>
            <p:ph idx="2"/>
          </p:nvPr>
        </p:nvSpPr>
        <p:spPr>
          <a:xfrm rot="0">
            <a:off x="904875" y="1885950"/>
            <a:ext cx="3333750" cy="2552700"/>
          </a:xfrm>
        </p:spPr>
        <p:txBody>
          <a:bodyPr rtlCol="0" vert="horz"/>
          <a:lstStyle>
            <a:lvl1pPr lvl="0">
              <a:buClr>
                <a:schemeClr val="bg1"/>
              </a:buClr>
              <a:defRPr dirty="0" lang="en-US">
                <a:solidFill>
                  <a:schemeClr val="bg1"/>
                </a:solidFill>
              </a:defRPr>
            </a:lvl1pPr>
            <a:lvl2pPr lvl="1">
              <a:buClr>
                <a:schemeClr val="bg1"/>
              </a:buClr>
              <a:defRPr dirty="0" lang="en-US">
                <a:solidFill>
                  <a:schemeClr val="bg1"/>
                </a:solidFill>
              </a:defRPr>
            </a:lvl2pPr>
            <a:lvl3pPr lvl="2">
              <a:buClr>
                <a:schemeClr val="bg1"/>
              </a:buClr>
              <a:defRPr dirty="0" lang="en-US">
                <a:solidFill>
                  <a:schemeClr val="bg1"/>
                </a:solidFill>
              </a:defRPr>
            </a:lvl3pPr>
            <a:lvl4pPr lvl="3">
              <a:buClr>
                <a:schemeClr val="bg1"/>
              </a:buClr>
              <a:defRPr dirty="0" lang="en-US">
                <a:solidFill>
                  <a:schemeClr val="bg1"/>
                </a:solidFill>
              </a:defRPr>
            </a:lvl4pPr>
            <a:lvl5pPr lvl="4">
              <a:buClr>
                <a:schemeClr val="bg1"/>
              </a:buClr>
              <a:defRPr dirty="0" lang="en-US">
                <a:solidFill>
                  <a:schemeClr val="bg1"/>
                </a:solidFill>
              </a:defRPr>
            </a:lvl5pPr>
            <a:lvl6pPr lvl="5">
              <a:buClr>
                <a:schemeClr val="bg1"/>
              </a:buClr>
              <a:defRPr dirty="0" lang="en-US">
                <a:solidFill>
                  <a:schemeClr val="bg1"/>
                </a:solidFill>
              </a:defRPr>
            </a:lvl6pPr>
            <a:lvl7pPr lvl="6">
              <a:buClr>
                <a:schemeClr val="bg1"/>
              </a:buClr>
              <a:defRPr dirty="0" lang="en-US">
                <a:solidFill>
                  <a:schemeClr val="bg1"/>
                </a:solidFill>
              </a:defRPr>
            </a:lvl7pPr>
            <a:lvl8pPr lvl="7">
              <a:buClr>
                <a:schemeClr val="bg1"/>
              </a:buClr>
              <a:defRPr dirty="0" lang="en-US">
                <a:solidFill>
                  <a:schemeClr val="bg1"/>
                </a:solidFill>
              </a:defRPr>
            </a:lvl8pPr>
            <a:lvl9pPr lvl="8">
              <a:buClr>
                <a:schemeClr val="bg1"/>
              </a:buClr>
              <a:defRPr dirty="0" lang="en-US">
                <a:solidFill>
                  <a:schemeClr val="bg1"/>
                </a:solidFill>
              </a:defRPr>
            </a:lvl9pPr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9" name="Text Placeholder 2"/>
          <p:cNvSpPr>
            <a:spLocks noGrp="true"/>
          </p:cNvSpPr>
          <p:nvPr>
            <p:ph idx="3" type="body"/>
          </p:nvPr>
        </p:nvSpPr>
        <p:spPr>
          <a:xfrm rot="0">
            <a:off x="4857750" y="1378527"/>
            <a:ext cx="3451503" cy="433820"/>
          </a:xfrm>
          <a:prstGeom prst="rect">
            <a:avLst/>
          </a:prstGeom>
        </p:spPr>
        <p:txBody>
          <a:bodyPr anchor="b" rtlCol="0" vert="horz">
            <a:normAutofit fontScale="92500" lnSpcReduction="20000"/>
          </a:bodyPr>
          <a:lstStyle>
            <a:lvl1pPr indent="0" lvl="0" marL="0">
              <a:buNone/>
              <a:defRPr cap="none" dirty="0" i="0"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Source Sans Pro"/>
              </a:defRPr>
            </a:lvl1pPr>
            <a:lvl2pPr indent="0" lvl="1" marL="457200">
              <a:buNone/>
              <a:defRPr b="1" dirty="0" lang="en-US" sz="2000">
                <a:latin typeface="+mn-lt"/>
              </a:defRPr>
            </a:lvl2pPr>
            <a:lvl3pPr indent="0" lvl="2" marL="914400">
              <a:buNone/>
              <a:defRPr b="1" dirty="0" lang="en-US" sz="1800">
                <a:latin typeface="+mn-lt"/>
              </a:defRPr>
            </a:lvl3pPr>
            <a:lvl4pPr indent="0" lvl="3" marL="1371600">
              <a:buNone/>
              <a:defRPr b="1" dirty="0" lang="en-US" sz="1600">
                <a:latin typeface="+mn-lt"/>
              </a:defRPr>
            </a:lvl4pPr>
            <a:lvl5pPr indent="0" lvl="4" marL="1828800">
              <a:buNone/>
              <a:defRPr b="1" dirty="0" lang="en-US" sz="1600">
                <a:latin typeface="+mn-lt"/>
              </a:defRPr>
            </a:lvl5pPr>
            <a:lvl6pPr indent="0" lvl="5" marL="2286000">
              <a:buNone/>
              <a:defRPr b="1" dirty="0" lang="en-US" sz="1600">
                <a:latin typeface="+mn-lt"/>
              </a:defRPr>
            </a:lvl6pPr>
            <a:lvl7pPr indent="0" lvl="6" marL="2743200">
              <a:buNone/>
              <a:defRPr b="1" dirty="0" lang="en-US" sz="1600">
                <a:latin typeface="+mn-lt"/>
              </a:defRPr>
            </a:lvl7pPr>
            <a:lvl8pPr indent="0" lvl="7" marL="3200400">
              <a:buNone/>
              <a:defRPr b="1" dirty="0" lang="en-US" sz="1600">
                <a:latin typeface="+mn-lt"/>
              </a:defRPr>
            </a:lvl8pPr>
            <a:lvl9pPr indent="0" lvl="8" marL="3657600">
              <a:buNone/>
              <a:defRPr b="1" dirty="0" lang="en-US" sz="1600">
                <a:latin typeface="+mn-lt"/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10" name="Content Placeholder 2"/>
          <p:cNvSpPr>
            <a:spLocks noGrp="true"/>
          </p:cNvSpPr>
          <p:nvPr>
            <p:ph idx="4"/>
          </p:nvPr>
        </p:nvSpPr>
        <p:spPr>
          <a:xfrm rot="0">
            <a:off x="4856564" y="1885950"/>
            <a:ext cx="3452713" cy="2552700"/>
          </a:xfrm>
        </p:spPr>
        <p:txBody>
          <a:bodyPr rtlCol="0" vert="horz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1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id="12" name="Footer Placeholder 2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3" name="Slide Number Placeholder 3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</p:spTree>
    <p:custDataLst>
      <p:tags r:id="rId3"/>
    </p:custDataLst>
  </p:cSld>
  <p:clrMapOvr>
    <a:masterClrMapping/>
  </p:clrMapOvr>
</p:sldLayout>
</file>

<file path=ppt/slideLayouts/slideLayout6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false" type="titleOnly">
  <p:cSld name="Title Only">
    <p:bg>
      <p:bgPr>
        <a:blipFill dpi="0" rotWithShape="1">
          <a:blip r:embed="rId2"/>
          <a:stretch>
            <a:fillRect b="0" l="0" r="0" t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"/>
          <p:cNvGrpSpPr>
            <a:grpSpLocks noChangeAspect="true"/>
          </p:cNvGrpSpPr>
          <p:nvPr/>
        </p:nvGrpSpPr>
        <p:grpSpPr>
          <a:xfrm flipH="false" flipV="false" rot="0">
            <a:off x="1933575" y="1743075"/>
            <a:ext cx="1047750" cy="1047750"/>
            <a:chOff x="1933575" y="1743075"/>
            <a:chExt cx="1047750" cy="1047750"/>
          </a:xfrm>
        </p:grpSpPr>
        <p:sp>
          <p:nvSpPr>
            <p:cNvPr id="3" name=""/>
            <p:cNvSpPr/>
            <p:nvPr userDrawn="1"/>
          </p:nvSpPr>
          <p:spPr>
            <a:xfrm flipH="false" flipV="false" rot="0">
              <a:off x="1933575" y="1743075"/>
              <a:ext cx="95250" cy="1047750"/>
            </a:xfrm>
            <a:prstGeom prst="rect">
              <a:avLst/>
            </a:prstGeom>
            <a:solidFill>
              <a:schemeClr val="accent1"/>
            </a:solidFill>
            <a:ln w="95250">
              <a:noFill/>
              <a:prstDash val="solid"/>
              <a:miter lim="800000"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" name=""/>
            <p:cNvSpPr/>
            <p:nvPr userDrawn="1"/>
          </p:nvSpPr>
          <p:spPr>
            <a:xfrm flipH="false" flipV="false" rot="0">
              <a:off x="2028825" y="1743075"/>
              <a:ext cx="857250" cy="95250"/>
            </a:xfrm>
            <a:prstGeom prst="rect">
              <a:avLst/>
            </a:prstGeom>
            <a:solidFill>
              <a:schemeClr val="accent1"/>
            </a:solidFill>
            <a:ln w="95250">
              <a:noFill/>
              <a:prstDash val="solid"/>
              <a:miter lim="800000"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" name=""/>
            <p:cNvSpPr/>
            <p:nvPr userDrawn="1"/>
          </p:nvSpPr>
          <p:spPr>
            <a:xfrm flipH="false" flipV="false" rot="0">
              <a:off x="2028825" y="2695575"/>
              <a:ext cx="381000" cy="95250"/>
            </a:xfrm>
            <a:prstGeom prst="rect">
              <a:avLst/>
            </a:prstGeom>
            <a:solidFill>
              <a:schemeClr val="accent1"/>
            </a:solidFill>
            <a:ln w="95250">
              <a:noFill/>
              <a:prstDash val="solid"/>
              <a:miter lim="800000"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" name=""/>
            <p:cNvSpPr/>
            <p:nvPr userDrawn="1"/>
          </p:nvSpPr>
          <p:spPr>
            <a:xfrm flipH="false" flipV="false" rot="0">
              <a:off x="2886075" y="1743075"/>
              <a:ext cx="95250" cy="476250"/>
            </a:xfrm>
            <a:prstGeom prst="rect">
              <a:avLst/>
            </a:prstGeom>
            <a:solidFill>
              <a:schemeClr val="accent1"/>
            </a:solidFill>
            <a:ln w="95250">
              <a:noFill/>
              <a:prstDash val="solid"/>
              <a:miter lim="800000"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7" name="Title Placeholder 1"/>
          <p:cNvSpPr>
            <a:spLocks noGrp="true"/>
          </p:cNvSpPr>
          <p:nvPr>
            <p:ph type="title"/>
          </p:nvPr>
        </p:nvSpPr>
        <p:spPr>
          <a:xfrm rot="0">
            <a:off x="2524125" y="2247900"/>
            <a:ext cx="5604928" cy="1333500"/>
          </a:xfrm>
          <a:prstGeom prst="rect">
            <a:avLst/>
          </a:prstGeom>
        </p:spPr>
        <p:txBody>
          <a:bodyPr rtlCol="0" vert="horz"/>
          <a:lstStyle>
            <a:lvl1pPr lvl="0">
              <a:defRPr dirty="0" lang="en-US" sz="4000">
                <a:solidFill>
                  <a:srgbClr val="ffffff"/>
                </a:solidFill>
              </a:defRPr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8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id="9" name="Footer Placeholder 2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0" name="Slide Number Placeholder 3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false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flipH="false" flipV="false" rot="0">
            <a:off x="0" y="-9525"/>
            <a:ext cx="381000" cy="51625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id="4" name="Footer Placeholder 2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5" name="Slide Number Placeholder 3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>
            <a:off x="5238750" y="0"/>
            <a:ext cx="3905250" cy="5143500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 flipH="false" flipV="false" rot="0">
            <a:off x="5238750" y="0"/>
            <a:ext cx="3905250" cy="5141128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/>
          <p:cNvSpPr/>
          <p:nvPr/>
        </p:nvSpPr>
        <p:spPr>
          <a:xfrm flipH="false" flipV="false" rot="0">
            <a:off x="0" y="-9525"/>
            <a:ext cx="381000" cy="51625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Title Placeholder 1"/>
          <p:cNvSpPr>
            <a:spLocks noGrp="true"/>
          </p:cNvSpPr>
          <p:nvPr>
            <p:ph type="title"/>
          </p:nvPr>
        </p:nvSpPr>
        <p:spPr>
          <a:xfrm rot="0">
            <a:off x="1238250" y="476250"/>
            <a:ext cx="3524250" cy="1095375"/>
          </a:xfrm>
          <a:prstGeom prst="rect">
            <a:avLst/>
          </a:prstGeom>
        </p:spPr>
        <p:txBody>
          <a:bodyPr rtlCol="0" vert="horz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6" name="Content Placeholder 2"/>
          <p:cNvSpPr>
            <a:spLocks noGrp="true"/>
          </p:cNvSpPr>
          <p:nvPr>
            <p:ph idx="1"/>
          </p:nvPr>
        </p:nvSpPr>
        <p:spPr>
          <a:xfrm rot="0">
            <a:off x="1238250" y="1693157"/>
            <a:ext cx="3524250" cy="2593092"/>
          </a:xfrm>
        </p:spPr>
        <p:txBody>
          <a:bodyPr rtlCol="0" vert="horz"/>
          <a:lstStyle>
            <a:lvl1pPr lvl="0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7" name="Text Placeholder 3"/>
          <p:cNvSpPr>
            <a:spLocks noGrp="true"/>
          </p:cNvSpPr>
          <p:nvPr>
            <p:ph idx="2" type="body"/>
          </p:nvPr>
        </p:nvSpPr>
        <p:spPr>
          <a:xfrm rot="0">
            <a:off x="5715000" y="619125"/>
            <a:ext cx="2952750" cy="3717389"/>
          </a:xfrm>
        </p:spPr>
        <p:txBody>
          <a:bodyPr anchor="t" bIns="45720" lIns="91440" rIns="91440" rtlCol="0" tIns="9360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dirty="0" lang="en-US">
                <a:solidFill>
                  <a:schemeClr val="bg2"/>
                </a:solidFill>
                <a:latin typeface="+mn-lt"/>
              </a:defRPr>
            </a:lvl1pPr>
          </a:lstStyle>
          <a:p>
            <a:pPr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8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id="9" name="Footer Placeholder 2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0" name="Slide Number Placeholder 3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flipH="false" flipV="false" rot="0">
            <a:off x="0" y="-9525"/>
            <a:ext cx="381000" cy="51625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grpSp>
        <p:nvGrpSpPr>
          <p:cNvPr id="3" name=""/>
          <p:cNvGrpSpPr>
            <a:grpSpLocks noChangeAspect="true"/>
          </p:cNvGrpSpPr>
          <p:nvPr/>
        </p:nvGrpSpPr>
        <p:grpSpPr>
          <a:xfrm flipH="false" flipV="false" rot="0">
            <a:off x="6724650" y="238125"/>
            <a:ext cx="2571750" cy="4667250"/>
            <a:chOff x="6724650" y="238125"/>
            <a:chExt cx="2571750" cy="4667250"/>
          </a:xfrm>
        </p:grpSpPr>
        <p:sp>
          <p:nvSpPr>
            <p:cNvPr id="4" name=""/>
            <p:cNvSpPr/>
            <p:nvPr userDrawn="1"/>
          </p:nvSpPr>
          <p:spPr>
            <a:xfrm flipH="false" flipV="false" rot="0">
              <a:off x="6724650" y="238125"/>
              <a:ext cx="95250" cy="46672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" name=""/>
            <p:cNvSpPr/>
            <p:nvPr userDrawn="1"/>
          </p:nvSpPr>
          <p:spPr>
            <a:xfrm flipH="false" flipV="false" rot="0">
              <a:off x="6819900" y="238125"/>
              <a:ext cx="2476500" cy="952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" name=""/>
            <p:cNvSpPr/>
            <p:nvPr userDrawn="1"/>
          </p:nvSpPr>
          <p:spPr>
            <a:xfrm flipH="false" flipV="false" rot="0">
              <a:off x="6819900" y="4810125"/>
              <a:ext cx="2476500" cy="952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7" name=""/>
          <p:cNvSpPr/>
          <p:nvPr/>
        </p:nvSpPr>
        <p:spPr>
          <a:xfrm flipH="false" flipV="false" rot="0">
            <a:off x="5334000" y="714375"/>
            <a:ext cx="3238500" cy="3714750"/>
          </a:xfrm>
          <a:prstGeom prst="rect">
            <a:avLst/>
          </a:prstGeom>
          <a:solidFill>
            <a:schemeClr val="bg1"/>
          </a:solidFill>
          <a:ln w="95250">
            <a:solidFill>
              <a:srgbClr val="9fcd69"/>
            </a:solidFill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Title Placeholder 1"/>
          <p:cNvSpPr>
            <a:spLocks noGrp="true"/>
          </p:cNvSpPr>
          <p:nvPr>
            <p:ph type="title"/>
          </p:nvPr>
        </p:nvSpPr>
        <p:spPr>
          <a:xfrm rot="0">
            <a:off x="1238250" y="476250"/>
            <a:ext cx="3524250" cy="1095375"/>
          </a:xfrm>
          <a:prstGeom prst="rect">
            <a:avLst/>
          </a:prstGeom>
        </p:spPr>
        <p:txBody>
          <a:bodyPr rtlCol="0" vert="horz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9" name="Text Placeholder 3"/>
          <p:cNvSpPr>
            <a:spLocks noGrp="true"/>
          </p:cNvSpPr>
          <p:nvPr>
            <p:ph idx="1" type="body"/>
          </p:nvPr>
        </p:nvSpPr>
        <p:spPr>
          <a:xfrm rot="0">
            <a:off x="1238250" y="1685925"/>
            <a:ext cx="3524250" cy="2590800"/>
          </a:xfrm>
        </p:spPr>
        <p:txBody>
          <a:bodyPr anchor="t" bIns="45720" lIns="91440" rIns="91440" rtlCol="0" tIns="93600" vert="horz">
            <a:normAutofit/>
          </a:bodyPr>
          <a:lstStyle>
            <a:lvl1pPr indent="0" lvl="0" marL="0">
              <a:lnSpc>
                <a:spcPct val="125000"/>
              </a:lnSpc>
              <a:buNone/>
              <a:defRPr dirty="0" lang="en-US" sz="1800">
                <a:latin typeface="+mn-lt"/>
              </a:defRPr>
            </a:lvl1pPr>
          </a:lstStyle>
          <a:p>
            <a:pPr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10" name="Picture Placeholder 2"/>
          <p:cNvSpPr>
            <a:spLocks noGrp="true"/>
          </p:cNvSpPr>
          <p:nvPr>
            <p:ph idx="2" type="pic"/>
          </p:nvPr>
        </p:nvSpPr>
        <p:spPr>
          <a:xfrm rot="0">
            <a:off x="5381625" y="762000"/>
            <a:ext cx="3143250" cy="3619500"/>
          </a:xfrm>
          <a:ln w="38100">
            <a:noFill/>
            <a:miter lim="800000"/>
          </a:ln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11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id="12" name="Footer Placeholder 3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3" name="Slide Number Placeholder 4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Master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 rot="0">
            <a:off x="1238250" y="477178"/>
            <a:ext cx="7143750" cy="570571"/>
          </a:xfrm>
          <a:prstGeom prst="rect">
            <a:avLst/>
          </a:prstGeom>
          <a:noFill/>
        </p:spPr>
        <p:txBody>
          <a:bodyPr anchor="t" bIns="45720" lIns="91440" rIns="91440" rtlCol="0" tIns="45720" vert="horz">
            <a:no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/>
          <p:cNvSpPr>
            <a:spLocks noGrp="true"/>
          </p:cNvSpPr>
          <p:nvPr>
            <p:ph idx="1" type="body"/>
          </p:nvPr>
        </p:nvSpPr>
        <p:spPr>
          <a:xfrm rot="0">
            <a:off x="1238250" y="1215397"/>
            <a:ext cx="7143750" cy="3150380"/>
          </a:xfrm>
          <a:prstGeom prst="rect">
            <a:avLst/>
          </a:prstGeom>
        </p:spPr>
        <p:txBody>
          <a:bodyPr bIns="45720" lIns="91440" rIns="91440" rtlCol="0" tIns="9360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Date Placeholder 3"/>
          <p:cNvSpPr>
            <a:spLocks noGrp="true"/>
          </p:cNvSpPr>
          <p:nvPr>
            <p:ph idx="2" sz="half" type="dt"/>
          </p:nvPr>
        </p:nvSpPr>
        <p:spPr>
          <a:xfrm rot="0">
            <a:off x="7620000" y="4762500"/>
            <a:ext cx="1524000" cy="38100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dirty="0" i="0" lang="en-US" sz="9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id="5" name="Footer Placeholder 4"/>
          <p:cNvSpPr>
            <a:spLocks noGrp="true"/>
          </p:cNvSpPr>
          <p:nvPr>
            <p:ph idx="3" sz="quarter" type="ftr"/>
          </p:nvPr>
        </p:nvSpPr>
        <p:spPr>
          <a:xfrm rot="0">
            <a:off x="1238250" y="4762500"/>
            <a:ext cx="4762500" cy="38100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dirty="0" i="0" lang="en-US" sz="9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idx="4" sz="quarter" type="sldNum"/>
          </p:nvPr>
        </p:nvSpPr>
        <p:spPr>
          <a:xfrm rot="0">
            <a:off x="0" y="4762500"/>
            <a:ext cx="381000" cy="38100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dirty="0" i="0" lang="en-US" sz="9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grpSp>
        <p:nvGrpSpPr>
          <p:cNvPr id="7" name=""/>
          <p:cNvGrpSpPr>
            <a:grpSpLocks noChangeAspect="true"/>
          </p:cNvGrpSpPr>
          <p:nvPr/>
        </p:nvGrpSpPr>
        <p:grpSpPr>
          <a:xfrm flipH="false" flipV="false" rot="0">
            <a:off x="819150" y="276225"/>
            <a:ext cx="666750" cy="672085"/>
            <a:chOff x="819150" y="276225"/>
            <a:chExt cx="666750" cy="672085"/>
          </a:xfrm>
        </p:grpSpPr>
        <p:sp>
          <p:nvSpPr>
            <p:cNvPr id="8" name=""/>
            <p:cNvSpPr/>
            <p:nvPr/>
          </p:nvSpPr>
          <p:spPr>
            <a:xfrm flipH="false" flipV="false" rot="0">
              <a:off x="914400" y="276225"/>
              <a:ext cx="476250" cy="952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" name=""/>
            <p:cNvSpPr/>
            <p:nvPr/>
          </p:nvSpPr>
          <p:spPr>
            <a:xfrm flipH="false" flipV="false" rot="0">
              <a:off x="819150" y="281560"/>
              <a:ext cx="95250" cy="666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" name=""/>
            <p:cNvSpPr/>
            <p:nvPr/>
          </p:nvSpPr>
          <p:spPr>
            <a:xfrm flipH="false" flipV="false" rot="0">
              <a:off x="1390650" y="281560"/>
              <a:ext cx="95250" cy="2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" name=""/>
            <p:cNvSpPr/>
            <p:nvPr/>
          </p:nvSpPr>
          <p:spPr>
            <a:xfrm flipH="false" flipV="false" rot="0">
              <a:off x="914400" y="847725"/>
              <a:ext cx="285750" cy="952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ffffff"/>
            </a:fontRef>
          </p:style>
          <p:txBody>
            <a:bodyPr anchor="ctr" rtlCol="0" vert="horz">
              <a:noAutofit/>
            </a:bodyPr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</p:grp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sldNum="0"/>
  <p:txStyles>
    <p:titleStyle>
      <a:lvl1pPr algn="l" lvl="0" rtl="false">
        <a:lnSpc>
          <a:spcPct val="100000"/>
        </a:lnSpc>
        <a:spcBef>
          <a:spcPct val="0"/>
        </a:spcBef>
        <a:buNone/>
        <a:defRPr b="1" dirty="0" i="0" lang="en-US" sz="3200">
          <a:solidFill>
            <a:schemeClr val="tx2"/>
          </a:solidFill>
          <a:latin typeface="+mj-lt"/>
        </a:defRPr>
      </a:lvl1pPr>
    </p:titleStyle>
    <p:bodyStyle>
      <a:lvl1pPr algn="l" indent="-342900" lvl="0" marL="342900" rtl="false">
        <a:spcBef>
          <a:spcPts val="1200"/>
        </a:spcBef>
        <a:buClr>
          <a:schemeClr val="tx1">
            <a:lumMod val="85000"/>
            <a:lumOff val="15000"/>
          </a:schemeClr>
        </a:buClr>
        <a:buFont typeface="Source Sans Pro"/>
        <a:buChar char="⇢"/>
        <a:defRPr dirty="0" i="0" lang="en-US" sz="1800">
          <a:solidFill>
            <a:schemeClr val="tx1">
              <a:lumMod val="85000"/>
              <a:lumOff val="15000"/>
            </a:schemeClr>
          </a:solidFill>
          <a:latin typeface="+mn-lt"/>
        </a:defRPr>
      </a:lvl1pPr>
      <a:lvl2pPr algn="l" indent="-285750" lvl="1" marL="742950" rtl="false">
        <a:spcBef>
          <a:spcPct val="20000"/>
        </a:spcBef>
        <a:buClr>
          <a:srgbClr val="88a797"/>
        </a:buClr>
        <a:buFont typeface="Arial"/>
        <a:buChar char="-"/>
        <a:defRPr dirty="0" i="0" lang="en-US" sz="1600">
          <a:solidFill>
            <a:schemeClr val="tx1">
              <a:lumMod val="50000"/>
              <a:lumOff val="50000"/>
            </a:schemeClr>
          </a:solidFill>
          <a:latin typeface="+mn-lt"/>
        </a:defRPr>
      </a:lvl2pPr>
      <a:lvl3pPr algn="l" indent="-228600" lvl="2" marL="1143000" rtl="false">
        <a:spcBef>
          <a:spcPct val="20000"/>
        </a:spcBef>
        <a:buClr>
          <a:srgbClr val="88a797"/>
        </a:buClr>
        <a:buFont typeface="Arial"/>
        <a:buChar char="•"/>
        <a:defRPr dirty="0" i="0" lang="en-US" sz="1400">
          <a:solidFill>
            <a:schemeClr val="tx1">
              <a:lumMod val="50000"/>
              <a:lumOff val="50000"/>
            </a:schemeClr>
          </a:solidFill>
          <a:latin typeface="+mn-lt"/>
        </a:defRPr>
      </a:lvl3pPr>
      <a:lvl4pPr algn="l" indent="-228600" lvl="3" marL="1600200" rtl="false">
        <a:spcBef>
          <a:spcPct val="20000"/>
        </a:spcBef>
        <a:buClr>
          <a:srgbClr val="88a797"/>
        </a:buClr>
        <a:buFont typeface="Arial"/>
        <a:buChar char="-"/>
        <a:defRPr dirty="0" i="0" lang="en-US" sz="1200">
          <a:solidFill>
            <a:schemeClr val="tx1">
              <a:lumMod val="50000"/>
              <a:lumOff val="50000"/>
            </a:schemeClr>
          </a:solidFill>
          <a:latin typeface="+mn-lt"/>
        </a:defRPr>
      </a:lvl4pPr>
      <a:lvl5pPr algn="l" indent="-228600" lvl="4" marL="2057400" rtl="false">
        <a:spcBef>
          <a:spcPct val="20000"/>
        </a:spcBef>
        <a:buClr>
          <a:srgbClr val="88a797"/>
        </a:buClr>
        <a:buFont typeface="Arial"/>
        <a:buChar char="•"/>
        <a:defRPr dirty="0" i="0" lang="en-US" sz="1100">
          <a:solidFill>
            <a:schemeClr val="tx1">
              <a:lumMod val="50000"/>
              <a:lumOff val="50000"/>
            </a:schemeClr>
          </a:solidFill>
          <a:latin typeface="+mn-lt"/>
        </a:defRPr>
      </a:lvl5pPr>
      <a:lvl6pPr algn="l" indent="-228600" lvl="5" marL="2514600" rtl="false">
        <a:spcBef>
          <a:spcPct val="20000"/>
        </a:spcBef>
        <a:buFont typeface="Arial"/>
        <a:buChar char="•"/>
        <a:defRPr dirty="0" lang="en-US" sz="1100">
          <a:solidFill>
            <a:schemeClr val="tx1">
              <a:lumMod val="50000"/>
              <a:lumOff val="50000"/>
            </a:schemeClr>
          </a:solidFill>
          <a:latin typeface="+mn-lt"/>
        </a:defRPr>
      </a:lvl6pPr>
      <a:lvl7pPr algn="l" indent="-228600" lvl="6" marL="2971800" rtl="false">
        <a:spcBef>
          <a:spcPct val="20000"/>
        </a:spcBef>
        <a:buFont typeface="Arial"/>
        <a:buChar char="•"/>
        <a:defRPr dirty="0" lang="en-US" sz="1100">
          <a:solidFill>
            <a:schemeClr val="tx1">
              <a:lumMod val="50000"/>
              <a:lumOff val="50000"/>
            </a:schemeClr>
          </a:solidFill>
          <a:latin typeface="+mn-lt"/>
        </a:defRPr>
      </a:lvl7pPr>
      <a:lvl8pPr algn="l" indent="-228600" lvl="7" marL="3429000" rtl="false">
        <a:spcBef>
          <a:spcPct val="20000"/>
        </a:spcBef>
        <a:buFont typeface="Arial"/>
        <a:buChar char="•"/>
        <a:defRPr dirty="0" lang="en-US" sz="1100">
          <a:solidFill>
            <a:schemeClr val="tx1">
              <a:lumMod val="50000"/>
              <a:lumOff val="50000"/>
            </a:schemeClr>
          </a:solidFill>
          <a:latin typeface="+mn-lt"/>
        </a:defRPr>
      </a:lvl8pPr>
      <a:lvl9pPr algn="l" indent="-228600" lvl="8" marL="3886200" rtl="false">
        <a:spcBef>
          <a:spcPct val="20000"/>
        </a:spcBef>
        <a:buFont typeface="Arial"/>
        <a:buChar char="•"/>
        <a:defRPr dirty="0" lang="en-US" sz="1100">
          <a:solidFill>
            <a:schemeClr val="tx1">
              <a:lumMod val="50000"/>
              <a:lumOff val="50000"/>
            </a:schemeClr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2" Target="../media/image8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0.xml.rels><?xml version="1.0" encoding="UTF-8"?><Relationships xmlns="http://schemas.openxmlformats.org/package/2006/relationships"><Relationship Id="rId2" Target="../tags/tag5.xml" Type="http://schemas.openxmlformats.org/officeDocument/2006/relationships/tags"/><Relationship Id="rId1" Target="../slideLayouts/slideLayout10.xml" Type="http://schemas.openxmlformats.org/officeDocument/2006/relationships/slideLayout"/></Relationships>
</file>

<file path=ppt/slides/_rels/slide11.xml.rels><?xml version="1.0" encoding="UTF-8"?><Relationships xmlns="http://schemas.openxmlformats.org/package/2006/relationships"><Relationship Id="rId2" Target="../media/image18.jp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12.xml.rels><?xml version="1.0" encoding="UTF-8"?><Relationships xmlns="http://schemas.openxmlformats.org/package/2006/relationships"><Relationship Id="rId2" Target="../media/image20.gif" Type="http://schemas.openxmlformats.org/officeDocument/2006/relationships/image"/><Relationship Id="rId3" Target="../tags/tag6.xml" Type="http://schemas.openxmlformats.org/officeDocument/2006/relationships/tags"/><Relationship Id="rId1" Target="../slideLayouts/slideLayout2.xml" Type="http://schemas.openxmlformats.org/officeDocument/2006/relationships/slideLayout"/></Relationships>
</file>

<file path=ppt/slides/_rels/slide13.xml.rels><?xml version="1.0" encoding="UTF-8"?><Relationships xmlns="http://schemas.openxmlformats.org/package/2006/relationships"><Relationship Id="rId2" Target="../media/image23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4.xml.rels><?xml version="1.0" encoding="UTF-8"?><Relationships xmlns="http://schemas.openxmlformats.org/package/2006/relationships"><Relationship Id="rId2" Target="../media/image21.gif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5.xml.rels><?xml version="1.0" encoding="UTF-8"?><Relationships xmlns="http://schemas.openxmlformats.org/package/2006/relationships"><Relationship Id="rId2" Target="../media/image22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6.xml.rels><?xml version="1.0" encoding="UTF-8"?><Relationships xmlns="http://schemas.openxmlformats.org/package/2006/relationships"><Relationship Id="rId2" Target="../media/image24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7.xml.rels><?xml version="1.0" encoding="UTF-8"?><Relationships xmlns="http://schemas.openxmlformats.org/package/2006/relationships"><Relationship Id="rId2" Target="../media/image25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8.xml.rels><?xml version="1.0" encoding="UTF-8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19.xml.rels><?xml version="1.0" encoding="UTF-8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2.xml.rels><?xml version="1.0" encoding="UTF-8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20.xml.rels><?xml version="1.0" encoding="UTF-8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21.xml.rels><?xml version="1.0" encoding="UTF-8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22.xml.rels><?xml version="1.0" encoding="UTF-8"?><Relationships xmlns="http://schemas.openxmlformats.org/package/2006/relationships"><Relationship Id="rId2" Target="embedCode" TargetMode="External" Type="http://schemas.openxmlformats.org/officeDocument/2006/relationships/video"/><Relationship Id="rId3" Target="../tags/tag7.xml" Type="http://schemas.openxmlformats.org/officeDocument/2006/relationships/tags"/><Relationship Id="rId4" Target="https://i.ytimg.com/vi/GiZ7kyrwZGQ/hqdefault.jpg" TargetMode="External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23.xml.rels><?xml version="1.0" encoding="UTF-8"?>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3.xml.rels><?xml version="1.0" encoding="UTF-8"?><Relationships xmlns="http://schemas.openxmlformats.org/package/2006/relationships"><Relationship Id="rId2" Target="../media/image10.jpg" Type="http://schemas.openxmlformats.org/officeDocument/2006/relationships/image"/><Relationship Id="rId3" Target="../media/image14.png" Type="http://schemas.openxmlformats.org/officeDocument/2006/relationships/image"/><Relationship Id="rId1" Target="../slideLayouts/slideLayout8.xml" Type="http://schemas.openxmlformats.org/officeDocument/2006/relationships/slideLayout"/></Relationships>
</file>

<file path=ppt/slides/_rels/slide4.xml.rels><?xml version="1.0" encoding="UTF-8"?><Relationships xmlns="http://schemas.openxmlformats.org/package/2006/relationships"><Relationship Id="rId2" Target="../media/image13.jpg" Type="http://schemas.openxmlformats.org/officeDocument/2006/relationships/image"/><Relationship Id="rId1" Target="../slideLayouts/slideLayout8.xml" Type="http://schemas.openxmlformats.org/officeDocument/2006/relationships/slideLayout"/></Relationships>
</file>

<file path=ppt/slides/_rels/slide5.xml.rels><?xml version="1.0" encoding="UTF-8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6.xml.rels><?xml version="1.0" encoding="UTF-8"?><Relationships xmlns="http://schemas.openxmlformats.org/package/2006/relationships"><Relationship Id="rId2" Target="../media/image16.jp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7.xml.rels><?xml version="1.0" encoding="UTF-8"?><Relationships xmlns="http://schemas.openxmlformats.org/package/2006/relationships"><Relationship Id="rId2" Target="../media/image15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8.xml.rels><?xml version="1.0" encoding="UTF-8"?><Relationships xmlns="http://schemas.openxmlformats.org/package/2006/relationships"><Relationship Id="rId2" Target="../tags/tag4.xml" Type="http://schemas.openxmlformats.org/officeDocument/2006/relationships/tags"/><Relationship Id="rId1" Target="../slideLayouts/slideLayout2.xml" Type="http://schemas.openxmlformats.org/officeDocument/2006/relationships/slideLayout"/></Relationships>
</file>

<file path=ppt/slides/_rels/slide9.xml.rels><?xml version="1.0" encoding="UTF-8"?><Relationships xmlns="http://schemas.openxmlformats.org/package/2006/relationships"><Relationship Id="rId2" Target="../media/image17.jp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slide1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1">
    <p:bg>
      <p:bgPr>
        <a:blipFill dpi="0" rotWithShape="1">
          <a:blip r:embed="rId2"/>
          <a:stretch>
            <a:fillRect b="0" l="0" r="0" t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INTR</a:t>
            </a:r>
            <a:r>
              <a:rPr dirty="0" lang="en-US"/>
              <a:t>ODUCTION TO AI 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Types of Machine Learning</a:t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2" type="body"/>
          </p:nvPr>
        </p:nvSpPr>
        <p:spPr/>
        <p:txBody>
          <a:bodyPr rtlCol="0" vert="horz">
            <a:noAutofit/>
          </a:bodyPr>
          <a:lstStyle/>
          <a:p>
            <a:pPr/>
            <a:r>
              <a:rPr dirty="0" i="0" lang="en-US" strike="noStrike" sz="1600" u="none">
                <a:solidFill>
                  <a:schemeClr val="tx1"/>
                </a:solidFill>
                <a:latin typeface="+mn-lt"/>
              </a:rPr>
              <a:t>Predicting Stock  price, identifying  the type of customer.</a:t>
            </a:r>
            <a:endParaRPr dirty="0" i="0" lang="en-US" strike="noStrike" sz="1600" u="none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Content Placeholder 2"/>
          <p:cNvSpPr>
            <a:spLocks noGrp="true"/>
          </p:cNvSpPr>
          <p:nvPr>
            <p:ph idx="4" type="body"/>
          </p:nvPr>
        </p:nvSpPr>
        <p:spPr/>
        <p:txBody>
          <a:bodyPr rtlCol="0" vert="horz">
            <a:normAutofit fontScale="85000" lnSpcReduction="20000"/>
          </a:bodyPr>
          <a:lstStyle/>
          <a:p>
            <a:pPr/>
            <a:r>
              <a:rPr dirty="0" i="0" lang="en-US" strike="noStrike" sz="1800" u="none">
                <a:solidFill>
                  <a:schemeClr val="tx1"/>
                </a:solidFill>
                <a:latin typeface="+mn-lt"/>
              </a:rPr>
              <a:t>Grouping similar customers.</a:t>
            </a:r>
            <a:endParaRPr dirty="0" i="0" lang="en-US" strike="noStrike" sz="1800" u="none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Content Placeholder 2"/>
          <p:cNvSpPr>
            <a:spLocks noGrp="true"/>
          </p:cNvSpPr>
          <p:nvPr>
            <p:ph idx="6" type="body"/>
          </p:nvPr>
        </p:nvSpPr>
        <p:spPr>
          <a:xfrm>
            <a:off x="6286500" y="3852862"/>
            <a:ext cx="2476500" cy="739685"/>
          </a:xfrm>
        </p:spPr>
        <p:txBody>
          <a:bodyPr rtlCol="0" vert="horz">
            <a:normAutofit fontScale="100000" lnSpcReduction="0"/>
          </a:bodyPr>
          <a:lstStyle/>
          <a:p>
            <a:pPr/>
            <a:r>
              <a:rPr dirty="0" lang="en-US" sz="1500">
                <a:solidFill>
                  <a:schemeClr val="tx1"/>
                </a:solidFill>
              </a:rPr>
              <a:t>AI playing games, Self Driving  Cars.</a:t>
            </a:r>
            <a:endParaRPr dirty="0" lang="en-US" sz="1500">
              <a:solidFill>
                <a:schemeClr val="tx1"/>
              </a:solidFill>
            </a:endParaRPr>
          </a:p>
        </p:txBody>
      </p:sp>
      <p:sp>
        <p:nvSpPr>
          <p:cNvPr id="6" name=""/>
          <p:cNvSpPr txBox="1"/>
          <p:nvPr/>
        </p:nvSpPr>
        <p:spPr>
          <a:xfrm flipH="false" flipV="false" rot="0">
            <a:off x="846975" y="2479175"/>
            <a:ext cx="2476500" cy="781050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en-US"/>
              <a:t>Supervised  Learning</a:t>
            </a:r>
          </a:p>
          <a:p>
            <a:pPr indent="-342900" marL="342900">
              <a:buFont typeface="Arial"/>
              <a:buChar char="•"/>
              <a:defRPr dirty="0" lang="en-US" sz="1500"/>
            </a:pPr>
            <a:r>
              <a:rPr b="1" dirty="0" lang="en-US">
                <a:latin typeface="Source Sans Pro"/>
              </a:rPr>
              <a:t>Regression</a:t>
            </a:r>
          </a:p>
          <a:p>
            <a:pPr indent="-342900" marL="342900">
              <a:buFont typeface="Arial"/>
              <a:buChar char="•"/>
              <a:defRPr dirty="0" lang="en-US" sz="1500"/>
            </a:pPr>
            <a:r>
              <a:rPr b="1" dirty="0" lang="en-US">
                <a:latin typeface="Source Sans Pro"/>
              </a:rPr>
              <a:t>Classification</a:t>
            </a:r>
            <a:endParaRPr b="1" dirty="0" lang="en-US">
              <a:latin typeface="Source Sans Pro"/>
            </a:endParaRPr>
          </a:p>
        </p:txBody>
      </p:sp>
      <p:sp>
        <p:nvSpPr>
          <p:cNvPr id="7" name=""/>
          <p:cNvSpPr txBox="1"/>
          <p:nvPr/>
        </p:nvSpPr>
        <p:spPr>
          <a:xfrm flipH="false" flipV="false" rot="0">
            <a:off x="3469133" y="2479175"/>
            <a:ext cx="2476500" cy="552450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err="1" lang="en-US"/>
              <a:t>Unsupervised</a:t>
            </a:r>
            <a:r>
              <a:rPr b="1" dirty="0" lang="en-US"/>
              <a:t>  Learning</a:t>
            </a:r>
          </a:p>
          <a:p>
            <a:pPr indent="-342900" marL="342900">
              <a:buFont typeface="Arial"/>
              <a:buChar char="•"/>
              <a:defRPr dirty="0" lang="en-US" sz="1500"/>
            </a:pPr>
            <a:r>
              <a:rPr b="1" dirty="0" lang="en-US">
                <a:latin typeface="Source Sans Pro"/>
              </a:rPr>
              <a:t>Clustering</a:t>
            </a:r>
            <a:endParaRPr b="1" dirty="0" lang="en-US">
              <a:latin typeface="Source Sans Pro"/>
            </a:endParaRPr>
          </a:p>
        </p:txBody>
      </p:sp>
      <p:sp>
        <p:nvSpPr>
          <p:cNvPr id="8" name=""/>
          <p:cNvSpPr txBox="1"/>
          <p:nvPr/>
        </p:nvSpPr>
        <p:spPr>
          <a:xfrm flipH="false" flipV="false" rot="0">
            <a:off x="6286500" y="2479175"/>
            <a:ext cx="2476500" cy="1009650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en-US"/>
              <a:t>Reinforcement  </a:t>
            </a:r>
            <a:r>
              <a:rPr b="1" dirty="0" lang="en-US"/>
              <a:t>Learning</a:t>
            </a:r>
          </a:p>
          <a:p>
            <a:pPr indent="-342900" marL="342900">
              <a:buFont typeface="Arial"/>
              <a:buChar char="•"/>
              <a:defRPr dirty="0" lang="en-US" sz="1500"/>
            </a:pPr>
            <a:r>
              <a:rPr b="1" dirty="0" lang="en-US">
                <a:latin typeface="Source Sans Pro"/>
              </a:rPr>
              <a:t>Agent -Environment  interactions.</a:t>
            </a:r>
          </a:p>
          <a:p>
            <a:pPr indent="-342900" marL="342900">
              <a:buFont typeface="Arial"/>
              <a:buChar char="•"/>
              <a:defRPr dirty="0" lang="en-US" sz="1500"/>
            </a:pPr>
            <a:r>
              <a:rPr b="1" dirty="0" lang="en-US"/>
              <a:t/>
            </a:r>
            <a:endParaRPr b="1" dirty="0" lang="en-US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>
            <a:off x="1704543" y="0"/>
            <a:ext cx="573491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Big Data and Machine Learning</a:t>
            </a:r>
            <a:endParaRPr dirty="0" lang="en-US"/>
          </a:p>
        </p:txBody>
      </p:sp>
      <p:sp>
        <p:nvSpPr>
          <p:cNvPr id="3" name=""/>
          <p:cNvSpPr txBox="1"/>
          <p:nvPr/>
        </p:nvSpPr>
        <p:spPr>
          <a:xfrm flipH="false" flipV="false" rot="0">
            <a:off x="1401138" y="1519291"/>
            <a:ext cx="3766762" cy="2015490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 indent="-342900" marL="342900">
              <a:buFont typeface="Arial"/>
              <a:buChar char="•"/>
              <a:defRPr dirty="0" lang="en-US" sz="1400"/>
            </a:pPr>
            <a:r>
              <a:rPr dirty="0" lang="en-US" sz="1800"/>
              <a:t>Advent of Big data gave us the power to train complex models.</a:t>
            </a:r>
          </a:p>
          <a:p>
            <a:pPr indent="-342900" marL="342900">
              <a:buFont typeface="Arial"/>
              <a:buChar char="•"/>
              <a:defRPr dirty="0" lang="en-US" sz="1400"/>
            </a:pPr>
            <a:r>
              <a:rPr dirty="0" lang="en-US" sz="1800"/>
              <a:t>Thus began the rise of </a:t>
            </a:r>
            <a:r>
              <a:rPr dirty="0" lang="en-US" sz="1800">
                <a:latin typeface="Source Sans Pro"/>
              </a:rPr>
              <a:t>Deep Learning</a:t>
            </a:r>
            <a:r>
              <a:rPr dirty="0" lang="en-US" sz="1800"/>
              <a:t>.</a:t>
            </a:r>
          </a:p>
          <a:p>
            <a:pPr indent="-342900" marL="342900">
              <a:buFont typeface="Arial"/>
              <a:buChar char="•"/>
              <a:defRPr dirty="0" lang="en-US" sz="1400"/>
            </a:pPr>
            <a:r>
              <a:rPr dirty="0" lang="en-US" sz="1800"/>
              <a:t>Deep Learning gave us the power to do complex tasks like image recognition, etc.</a:t>
            </a:r>
            <a:endParaRPr dirty="0" lang="en-US" sz="1800"/>
          </a:p>
        </p:txBody>
      </p:sp>
      <p:pic>
        <p:nvPicPr>
          <p:cNvPr id="4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5308535" y="1519291"/>
            <a:ext cx="3835464" cy="2401584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Deep Learning</a:t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 rot="0">
            <a:off x="1238250" y="1441428"/>
            <a:ext cx="7143750" cy="3150380"/>
          </a:xfrm>
        </p:spPr>
        <p:txBody>
          <a:bodyPr rtlCol="0" vert="horz"/>
          <a:lstStyle/>
          <a:p>
            <a:pPr indent="-342900" marL="342900">
              <a:buFont typeface="Arial"/>
              <a:buChar char="•"/>
            </a:pPr>
            <a:r>
              <a:rPr dirty="0" lang="en-US"/>
              <a:t>Mimicking</a:t>
            </a:r>
            <a:r>
              <a:rPr dirty="0" lang="en-US"/>
              <a:t> the Human brain.</a:t>
            </a:r>
          </a:p>
          <a:p>
            <a:pPr indent="-342900" marL="342900">
              <a:buFont typeface="Arial"/>
              <a:buChar char="•"/>
            </a:pPr>
            <a:r>
              <a:rPr dirty="0" lang="en-US"/>
              <a:t>Neural Networks </a:t>
            </a:r>
          </a:p>
          <a:p>
            <a:pPr indent="-342900" marL="342900">
              <a:buFont typeface="Arial"/>
              <a:buChar char="•"/>
            </a:pPr>
            <a:r>
              <a:rPr dirty="0" lang="en-US"/>
              <a:t>GPU</a:t>
            </a:r>
          </a:p>
          <a:p>
            <a:pPr indent="-342900" marL="342900">
              <a:buFont typeface="Arial"/>
              <a:buChar char="•"/>
            </a:pPr>
            <a:r>
              <a:rPr dirty="0" lang="en-US"/>
              <a:t>Too much of Data</a:t>
            </a:r>
          </a:p>
          <a:p>
            <a:pPr indent="-342900" marL="342900">
              <a:buFont typeface="Arial"/>
              <a:buChar char="•"/>
            </a:pPr>
            <a:r>
              <a:rPr dirty="0" lang="en-US"/>
              <a:t>Auto Feature Selection</a:t>
            </a:r>
            <a:endParaRPr dirty="0" lang="en-US"/>
          </a:p>
        </p:txBody>
      </p:sp>
      <p:pic>
        <p:nvPicPr>
          <p:cNvPr id="4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4809627" y="1438275"/>
            <a:ext cx="3572372" cy="20183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How does this magic work?</a:t>
            </a:r>
            <a:endParaRPr dirty="0" lang="en-US"/>
          </a:p>
        </p:txBody>
      </p:sp>
      <p:pic>
        <p:nvPicPr>
          <p:cNvPr id="3" name="Content Placeholder 2"/>
          <p:cNvPicPr>
            <a:picLocks noChangeAspect="true" noGrp="true"/>
          </p:cNvPicPr>
          <p:nvPr>
            <p:ph idx="1"/>
          </p:nvPr>
        </p:nvPicPr>
        <p:blipFill>
          <a:blip r:embed="rId2"/>
          <a:srcRect b="13250" l="0" r="0" t="13250"/>
          <a:stretch>
            <a:fillRect/>
          </a:stretch>
        </p:blipFill>
        <p:spPr>
          <a:xfrm rot="0">
            <a:off x="1238250" y="1533896"/>
            <a:ext cx="7143750" cy="315038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Math behind AI</a:t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 rtlCol="0" vert="horz"/>
          <a:lstStyle/>
          <a:p>
            <a:pPr/>
            <a:r>
              <a:rPr dirty="0" lang="en-US"/>
              <a:t>Linear Algebra</a:t>
            </a:r>
          </a:p>
          <a:p>
            <a:pPr/>
            <a:r>
              <a:rPr dirty="0" lang="en-US"/>
              <a:t>Calculus</a:t>
            </a:r>
          </a:p>
          <a:p>
            <a:pPr/>
            <a:r>
              <a:rPr dirty="0" lang="en-US"/>
              <a:t>Statistics</a:t>
            </a:r>
          </a:p>
          <a:p>
            <a:pPr/>
            <a:r>
              <a:rPr dirty="0" lang="en-US"/>
              <a:t>Probability Theory</a:t>
            </a:r>
          </a:p>
          <a:p>
            <a:pPr/>
            <a:r>
              <a:rPr dirty="0" lang="en-US"/>
              <a:t>Optimization Theory</a:t>
            </a:r>
            <a:endParaRPr dirty="0" lang="en-US"/>
          </a:p>
        </p:txBody>
      </p:sp>
      <p:pic>
        <p:nvPicPr>
          <p:cNvPr id="4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>
            <a:off x="5189413" y="776983"/>
            <a:ext cx="3358686" cy="344946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AI: What's Hype and What's Real</a:t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1238250" y="1215397"/>
            <a:ext cx="4165956" cy="3150380"/>
          </a:xfrm>
        </p:spPr>
        <p:txBody>
          <a:bodyPr rtlCol="0" vert="horz"/>
          <a:lstStyle/>
          <a:p>
            <a:pPr/>
            <a:r>
              <a:rPr dirty="0" lang="en-US"/>
              <a:t>Problem of over fitting (mug up)</a:t>
            </a:r>
          </a:p>
          <a:p>
            <a:pPr/>
            <a:r>
              <a:rPr dirty="0" lang="en-US"/>
              <a:t>Wrong idea of AI in people.</a:t>
            </a:r>
          </a:p>
          <a:p>
            <a:pPr/>
            <a:r>
              <a:rPr dirty="0" lang="en-US"/>
              <a:t>Fear of AI</a:t>
            </a:r>
          </a:p>
          <a:p>
            <a:pPr/>
            <a:r>
              <a:rPr dirty="0" lang="en-US"/>
              <a:t/>
            </a:r>
          </a:p>
          <a:p>
            <a:pPr/>
            <a:r>
              <a:rPr dirty="0" lang="en-US"/>
              <a:t/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pic>
        <p:nvPicPr>
          <p:cNvPr id="4" name=""/>
          <p:cNvPicPr>
            <a:picLocks noChangeAspect="true"/>
          </p:cNvPicPr>
          <p:nvPr/>
        </p:nvPicPr>
        <p:blipFill>
          <a:blip r:embed="rId2"/>
          <a:srcRect b="3920" l="0" r="4770" t="3400"/>
          <a:stretch>
            <a:fillRect/>
          </a:stretch>
        </p:blipFill>
        <p:spPr>
          <a:xfrm flipH="false" flipV="false" rot="0">
            <a:off x="5594980" y="1381125"/>
            <a:ext cx="3066134" cy="29897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Programming Languages for AI</a:t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 rtlCol="0" vert="horz">
            <a:normAutofit fontScale="92500" lnSpcReduction="10000"/>
          </a:bodyPr>
          <a:lstStyle/>
          <a:p>
            <a:pPr/>
            <a:r>
              <a:rPr dirty="0" lang="en-US"/>
              <a:t>Python</a:t>
            </a:r>
          </a:p>
          <a:p>
            <a:pPr/>
            <a:r>
              <a:rPr dirty="0" lang="en-US"/>
              <a:t>R</a:t>
            </a:r>
          </a:p>
          <a:p>
            <a:pPr/>
            <a:r>
              <a:rPr dirty="0" lang="en-US"/>
              <a:t>JavaScript</a:t>
            </a:r>
          </a:p>
          <a:p>
            <a:pPr/>
            <a:r>
              <a:rPr dirty="0" lang="en-US"/>
              <a:t>C++</a:t>
            </a:r>
          </a:p>
          <a:p>
            <a:pPr/>
            <a:r>
              <a:rPr dirty="0" lang="en-US"/>
              <a:t>Java</a:t>
            </a:r>
          </a:p>
          <a:p>
            <a:pPr/>
            <a:r>
              <a:rPr dirty="0" lang="en-US"/>
              <a:t>Matlab</a:t>
            </a:r>
          </a:p>
          <a:p>
            <a:pPr/>
            <a:r>
              <a:rPr dirty="0" lang="en-US"/>
              <a:t>LISP</a:t>
            </a:r>
          </a:p>
          <a:p>
            <a:pPr/>
            <a:r>
              <a:rPr dirty="0" lang="en-US"/>
              <a:t>Prolog</a:t>
            </a:r>
            <a:endParaRPr dirty="0" lang="en-US"/>
          </a:p>
        </p:txBody>
      </p:sp>
      <p:pic>
        <p:nvPicPr>
          <p:cNvPr id="4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5102831" y="1335081"/>
            <a:ext cx="3116494" cy="311649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Tools For AI</a:t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 rot="0">
            <a:off x="1227975" y="1205123"/>
            <a:ext cx="2717300" cy="3150380"/>
          </a:xfrm>
        </p:spPr>
        <p:txBody>
          <a:bodyPr rtlCol="0" vert="horz">
            <a:normAutofit fontScale="92500" lnSpcReduction="10000"/>
          </a:bodyPr>
          <a:lstStyle/>
          <a:p>
            <a:pPr/>
            <a:r>
              <a:rPr dirty="0" err="1" lang="en-US"/>
              <a:t>Tensorflow</a:t>
            </a:r>
          </a:p>
          <a:p>
            <a:pPr/>
            <a:r>
              <a:rPr dirty="0" lang="en-US"/>
              <a:t>Microsoft </a:t>
            </a:r>
            <a:r>
              <a:rPr dirty="0" err="1" lang="en-US"/>
              <a:t>CNTK</a:t>
            </a:r>
          </a:p>
          <a:p>
            <a:pPr/>
            <a:r>
              <a:rPr dirty="0" err="1" lang="en-US"/>
              <a:t>Keras</a:t>
            </a:r>
          </a:p>
          <a:p>
            <a:pPr/>
            <a:r>
              <a:rPr dirty="0" err="1" lang="en-US"/>
              <a:t>PyTorch</a:t>
            </a:r>
          </a:p>
          <a:p>
            <a:pPr/>
            <a:r>
              <a:rPr dirty="0" err="1" lang="en-US"/>
              <a:t>Caffe</a:t>
            </a:r>
          </a:p>
          <a:p>
            <a:pPr/>
            <a:r>
              <a:rPr dirty="0" err="1" lang="en-US"/>
              <a:t>Scikit-Learn</a:t>
            </a:r>
          </a:p>
          <a:p>
            <a:pPr/>
            <a:r>
              <a:rPr dirty="0" err="1" lang="en-US"/>
              <a:t>MxNet</a:t>
            </a:r>
          </a:p>
          <a:p>
            <a:pPr/>
            <a:r>
              <a:rPr dirty="0" lang="en-US"/>
              <a:t>Apache Spark</a:t>
            </a:r>
            <a:endParaRPr dirty="0" lang="en-US"/>
          </a:p>
        </p:txBody>
      </p:sp>
      <p:sp>
        <p:nvSpPr>
          <p:cNvPr id="4" name=""/>
          <p:cNvSpPr txBox="1">
            <a:spLocks noGrp="true"/>
          </p:cNvSpPr>
          <p:nvPr/>
        </p:nvSpPr>
        <p:spPr>
          <a:xfrm rot="0">
            <a:off x="4695932" y="1205123"/>
            <a:ext cx="2717300" cy="3150380"/>
          </a:xfrm>
          <a:prstGeom prst="rect">
            <a:avLst/>
          </a:prstGeom>
        </p:spPr>
        <p:txBody>
          <a:bodyPr rtlCol="0" vert="horz">
            <a:normAutofit fontScale="100000" lnSpcReduction="0"/>
          </a:bodyPr>
          <a:lstStyle/>
          <a:p>
            <a:pPr indent="-342900" marL="342900">
              <a:buFont typeface="Arial"/>
              <a:buChar char="•"/>
            </a:pPr>
            <a:r>
              <a:rPr dirty="0" lang="en-US"/>
              <a:t>Anaconda</a:t>
            </a:r>
          </a:p>
          <a:p>
            <a:pPr indent="-342900" marL="342900">
              <a:buFont typeface="Arial"/>
              <a:buChar char="•"/>
            </a:pPr>
            <a:r>
              <a:rPr dirty="0" err="1" lang="en-US"/>
              <a:t>Jupyter</a:t>
            </a:r>
            <a:r>
              <a:rPr dirty="0" lang="en-US"/>
              <a:t> Notebook</a:t>
            </a:r>
          </a:p>
          <a:p>
            <a:pPr indent="-342900" marL="342900">
              <a:buFont typeface="Arial"/>
              <a:buChar char="•"/>
            </a:pPr>
            <a:r>
              <a:rPr dirty="0" lang="en-US"/>
              <a:t>Google </a:t>
            </a:r>
            <a:r>
              <a:rPr dirty="0" err="1" lang="en-US"/>
              <a:t>Colab</a:t>
            </a:r>
          </a:p>
          <a:p>
            <a:pPr indent="-342900" marL="342900">
              <a:buFont typeface="Arial"/>
              <a:buChar char="•"/>
            </a:pPr>
            <a:r>
              <a:rPr dirty="0" err="1" lang="en-US"/>
              <a:t>Kaggle</a:t>
            </a:r>
          </a:p>
          <a:p>
            <a:pPr indent="-342900" marL="342900">
              <a:buFont typeface="Arial"/>
              <a:buChar char="•"/>
            </a:pPr>
            <a:r>
              <a:rPr dirty="0" lang="en-US"/>
              <a:t/>
            </a:r>
            <a:endParaRPr dirty="0"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Learning Platforms for AI</a:t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 rtlCol="0" vert="horz">
            <a:normAutofit fontScale="85000" lnSpcReduction="20000"/>
          </a:bodyPr>
          <a:lstStyle/>
          <a:p>
            <a:pPr/>
            <a:r>
              <a:rPr dirty="0" err="1" lang="en-US"/>
              <a:t>Coursera</a:t>
            </a:r>
          </a:p>
          <a:p>
            <a:pPr/>
            <a:r>
              <a:rPr dirty="0" lang="en-US"/>
              <a:t>Machine Learning Crash Course Google</a:t>
            </a:r>
          </a:p>
          <a:p>
            <a:pPr/>
            <a:r>
              <a:rPr dirty="0" lang="en-US"/>
              <a:t>IBM Cognitive Class</a:t>
            </a:r>
          </a:p>
          <a:p>
            <a:pPr/>
            <a:r>
              <a:rPr dirty="0" err="1" lang="en-US"/>
              <a:t>NPTEL</a:t>
            </a:r>
          </a:p>
          <a:p>
            <a:pPr/>
            <a:r>
              <a:rPr dirty="0" err="1" lang="en-US"/>
              <a:t>Edx</a:t>
            </a:r>
          </a:p>
          <a:p>
            <a:pPr/>
            <a:r>
              <a:rPr dirty="0" err="1" lang="en-US"/>
              <a:t>Udacity</a:t>
            </a:r>
          </a:p>
          <a:p>
            <a:pPr/>
            <a:r>
              <a:rPr dirty="0" lang="en-US"/>
              <a:t>YouTube channels like </a:t>
            </a:r>
            <a:r>
              <a:rPr dirty="0" err="1" lang="en-US"/>
              <a:t>Siraj</a:t>
            </a:r>
            <a:r>
              <a:rPr dirty="0" lang="en-US"/>
              <a:t> </a:t>
            </a:r>
            <a:r>
              <a:rPr dirty="0" err="1" lang="en-US"/>
              <a:t>Raval</a:t>
            </a:r>
            <a:r>
              <a:rPr dirty="0" lang="en-US"/>
              <a:t>, </a:t>
            </a:r>
            <a:r>
              <a:rPr dirty="0" err="1" lang="en-US"/>
              <a:t>Sentdex</a:t>
            </a:r>
            <a:r>
              <a:rPr dirty="0" lang="en-US"/>
              <a:t>.</a:t>
            </a:r>
          </a:p>
          <a:p>
            <a:pPr/>
            <a:r>
              <a:rPr dirty="0" lang="en-US"/>
              <a:t>Blogs</a:t>
            </a:r>
          </a:p>
          <a:p>
            <a:pPr/>
            <a:r>
              <a:rPr dirty="0" lang="en-US"/>
              <a:t>Social Media</a:t>
            </a:r>
            <a:endParaRPr dirty="0"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WHAT IS AI ?</a:t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 rtlCol="0" vert="horz"/>
          <a:lstStyle/>
          <a:p>
            <a:pPr/>
            <a:r>
              <a:rPr dirty="0" lang="en-US"/>
              <a:t>Artificial intelligence (AI) is an area of computer science that </a:t>
            </a:r>
            <a:r>
              <a:rPr dirty="0" lang="en-US"/>
              <a:t>emphasizes the creation of intelligent machines that work and react like</a:t>
            </a:r>
            <a:r>
              <a:rPr dirty="0" lang="en-US"/>
              <a:t> humans.</a:t>
            </a:r>
          </a:p>
          <a:p>
            <a:pPr/>
            <a:r>
              <a:rPr dirty="0" lang="en-US"/>
              <a:t>Machine which take sensible decisions like humans without any external supervision</a:t>
            </a:r>
          </a:p>
          <a:p>
            <a:pPr/>
            <a:r>
              <a:rPr dirty="0" lang="en-US"/>
              <a:t>Science ? Technology ? Subject ? </a:t>
            </a:r>
          </a:p>
          <a:p>
            <a:pPr/>
            <a:r>
              <a:rPr dirty="0" lang="en-US"/>
              <a:t>Computers are AI ?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Advantages</a:t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 rtlCol="0" vert="horz"/>
          <a:lstStyle/>
          <a:p>
            <a:pPr>
              <a:buChar char="⇢"/>
            </a:pPr>
            <a:r>
              <a:rPr dirty="0" i="0" lang="en-US" strike="noStrike" u="none">
                <a:latin typeface="+mn-lt"/>
              </a:rPr>
              <a:t>More efficient use of labour resources - hiring robots for some jobs</a:t>
            </a:r>
          </a:p>
          <a:p>
            <a:pPr>
              <a:buChar char="⇢"/>
            </a:pPr>
            <a:r>
              <a:rPr dirty="0" i="0" lang="en-US" strike="noStrike" u="none">
                <a:latin typeface="+mn-lt"/>
              </a:rPr>
              <a:t>Faster information processing and decision-making</a:t>
            </a:r>
          </a:p>
          <a:p>
            <a:pPr>
              <a:buChar char="⇢"/>
            </a:pPr>
            <a:r>
              <a:rPr dirty="0" i="0" lang="en-US" strike="noStrike" u="none">
                <a:latin typeface="+mn-lt"/>
              </a:rPr>
              <a:t>Reduction of errors</a:t>
            </a:r>
          </a:p>
          <a:p>
            <a:pPr>
              <a:buChar char="⇢"/>
            </a:pPr>
            <a:r>
              <a:rPr dirty="0" i="0" lang="en-US" strike="noStrike" u="none">
                <a:latin typeface="+mn-lt"/>
              </a:rPr>
              <a:t>Objectivity - no influence of personal connections on the decision making process</a:t>
            </a:r>
          </a:p>
          <a:p>
            <a:pPr>
              <a:buChar char="⇢"/>
            </a:pPr>
            <a:r>
              <a:rPr dirty="0" i="0" lang="en-US" strike="noStrike" u="none">
                <a:latin typeface="+mn-lt"/>
              </a:rPr>
              <a:t>Increased personalization of the information received, e. g. The education system, advertising</a:t>
            </a:r>
          </a:p>
          <a:p>
            <a:pPr>
              <a:buChar char="⇢"/>
            </a:pPr>
            <a:r>
              <a:rPr dirty="0" i="0" lang="en-US" strike="noStrike" u="none">
                <a:latin typeface="+mn-lt"/>
              </a:rPr>
              <a:t>Exploration capacity (e. g. going outside the globe)</a:t>
            </a:r>
            <a:endParaRPr dirty="0" i="0" lang="en-US" strike="noStrike" u="none">
              <a:latin typeface="+mn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Disadvantages</a:t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 rtlCol="0" vert="horz"/>
          <a:lstStyle/>
          <a:p>
            <a:pPr/>
            <a:r>
              <a:rPr dirty="0" i="0" lang="en-US" strike="noStrike" u="none">
                <a:latin typeface="+mn-lt"/>
              </a:rPr>
              <a:t>Lack of knowledge about the foundation on which the decision was made</a:t>
            </a:r>
          </a:p>
          <a:p>
            <a:pPr/>
            <a:r>
              <a:rPr dirty="0" i="0" lang="en-US" strike="noStrike" u="none">
                <a:latin typeface="+mn-lt"/>
              </a:rPr>
              <a:t>Misuse of AI</a:t>
            </a:r>
          </a:p>
          <a:p>
            <a:pPr/>
            <a:r>
              <a:rPr dirty="0" i="0" lang="en-US" strike="noStrike" u="none">
                <a:latin typeface="+mn-lt"/>
              </a:rPr>
              <a:t>No data, no power.</a:t>
            </a:r>
          </a:p>
          <a:p>
            <a:pPr/>
            <a:r>
              <a:rPr dirty="0" i="0" lang="en-US" strike="noStrike" u="none">
                <a:latin typeface="+mn-lt"/>
              </a:rPr>
              <a:t>Computationally limitations</a:t>
            </a:r>
          </a:p>
          <a:p>
            <a:pPr/>
            <a:r>
              <a:rPr dirty="0" i="0" lang="en-US" strike="noStrike" u="none">
                <a:latin typeface="+mn-lt"/>
              </a:rPr>
              <a:t>Threat to Human kind?</a:t>
            </a:r>
            <a:endParaRPr dirty="0" i="0" lang="en-US" strike="noStrike" u="none">
              <a:latin typeface="+mn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>
            <a:quickTimeFile r:link="rId2"/>
            <p:custDataLst>
              <p:tags r:id="rId3"/>
            </p:custDataLst>
          </p:nvPr>
        </p:nvSpPr>
        <p:spPr>
          <a:xfrm flipH="false" flipV="false" rot="0">
            <a:off x="1130157" y="-3852"/>
            <a:ext cx="6873411" cy="5155058"/>
          </a:xfrm>
          <a:prstGeom prst="rect">
            <a:avLst/>
          </a:prstGeom>
          <a:blipFill dpi="0" rotWithShape="1">
            <a:blip r:link="rId4"/>
            <a:stretch>
              <a:fillRect/>
            </a:stretch>
          </a:blipFill>
          <a:ln>
            <a:solidFill>
              <a:schemeClr val="accent1">
                <a:shade val="80000"/>
              </a:schemeClr>
            </a:solidFill>
            <a:prstDash val="solid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>
                <a:solidFill>
                  <a:schemeClr val="tx1"/>
                </a:solidFill>
              </a:rPr>
              <a:t/>
            </a:r>
            <a:endParaRPr dirty="0"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fals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Prepare for the AI era...</a:t>
            </a:r>
            <a:endParaRPr dirty="0"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1238250" y="476250"/>
            <a:ext cx="5142002" cy="1095375"/>
          </a:xfrm>
        </p:spPr>
        <p:txBody>
          <a:bodyPr rtlCol="0" vert="horz"/>
          <a:lstStyle/>
          <a:p>
            <a:pPr/>
            <a:r>
              <a:rPr dirty="0" lang="en-US"/>
              <a:t>WHERE IT STARTED ?</a:t>
            </a:r>
            <a:endParaRPr dirty="0" lang="en-US"/>
          </a:p>
        </p:txBody>
      </p:sp>
      <p:pic>
        <p:nvPicPr>
          <p:cNvPr id="3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>
            <a:off x="5219272" y="-42808"/>
            <a:ext cx="3924728" cy="523297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 flipH="false" flipV="false" rot="0">
            <a:off x="1050960" y="1653946"/>
            <a:ext cx="3860086" cy="400050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dirty="0" lang="en-US" sz="2000"/>
              <a:t/>
            </a:r>
            <a:endParaRPr dirty="0" lang="en-US" sz="2000"/>
          </a:p>
        </p:txBody>
      </p:sp>
      <p:sp>
        <p:nvSpPr>
          <p:cNvPr id="5" name=""/>
          <p:cNvSpPr txBox="1"/>
          <p:nvPr/>
        </p:nvSpPr>
        <p:spPr>
          <a:xfrm flipH="false" flipV="false" rot="0">
            <a:off x="1050960" y="1611651"/>
            <a:ext cx="4045021" cy="2838450"/>
          </a:xfrm>
          <a:prstGeom prst="rect">
            <a:avLst/>
          </a:prstGeom>
          <a:noFill/>
        </p:spPr>
        <p:txBody>
          <a:bodyPr anchor="t" bIns="47625" lIns="95250" rIns="95250" rtlCol="0" tIns="47625" vert="horz">
            <a:spAutoFit/>
          </a:bodyPr>
          <a:lstStyle/>
          <a:p>
            <a:pPr algn="l" indent="-342900" marL="342900">
              <a:buClr>
                <a:schemeClr val="accent1"/>
              </a:buClr>
              <a:buChar char="•"/>
              <a:defRPr dirty="0" lang="en-US" sz="1400"/>
            </a:pPr>
            <a:r>
              <a:rPr dirty="0" lang="en-US" sz="2000"/>
              <a:t>TURING TEST - A test distinguish whether its a human or a computer</a:t>
            </a:r>
            <a:r>
              <a:rPr dirty="0" lang="en-US" sz="2000"/>
              <a:t> </a:t>
            </a:r>
            <a:r>
              <a:rPr dirty="0" lang="en-US" sz="2000"/>
              <a:t>.</a:t>
            </a:r>
          </a:p>
          <a:p>
            <a:pPr algn="l" indent="-342900" marL="342900">
              <a:buClr>
                <a:schemeClr val="accent1"/>
              </a:buClr>
              <a:buChar char="•"/>
              <a:defRPr dirty="0" lang="en-US" sz="1400"/>
            </a:pPr>
            <a:r>
              <a:rPr dirty="0" lang="en-US" sz="2000"/>
              <a:t/>
            </a:r>
          </a:p>
          <a:p>
            <a:pPr algn="l" indent="-342900" marL="342900">
              <a:buClr>
                <a:schemeClr val="accent1"/>
              </a:buClr>
              <a:buChar char="•"/>
              <a:defRPr dirty="0" lang="en-US" sz="1400"/>
            </a:pPr>
            <a:r>
              <a:rPr dirty="0" lang="en-US" sz="2000"/>
              <a:t>Enigma - </a:t>
            </a:r>
            <a:r>
              <a:rPr dirty="0" lang="en-US" sz="2000"/>
              <a:t>Imitation</a:t>
            </a:r>
            <a:r>
              <a:rPr dirty="0" lang="en-US" sz="2000"/>
              <a:t> Game</a:t>
            </a:r>
          </a:p>
          <a:p>
            <a:pPr algn="l" indent="-342900" marL="342900">
              <a:buClr>
                <a:schemeClr val="accent1"/>
              </a:buClr>
              <a:buChar char="•"/>
              <a:defRPr dirty="0" lang="en-US" sz="1400"/>
            </a:pPr>
            <a:r>
              <a:rPr dirty="0" lang="en-US" sz="2000"/>
              <a:t/>
            </a:r>
          </a:p>
          <a:p>
            <a:pPr algn="l" indent="-342900" marL="342900">
              <a:buClr>
                <a:schemeClr val="accent1"/>
              </a:buClr>
              <a:buChar char="•"/>
              <a:defRPr dirty="0" lang="en-US" sz="1400"/>
            </a:pPr>
            <a:r>
              <a:rPr dirty="0" lang="en-US" sz="2000"/>
              <a:t/>
            </a:r>
          </a:p>
          <a:p>
            <a:pPr algn="l" indent="-342900" marL="342900">
              <a:buClr>
                <a:schemeClr val="accent1"/>
              </a:buClr>
              <a:buChar char="•"/>
              <a:defRPr dirty="0" lang="en-US" sz="1400"/>
            </a:pPr>
            <a:r>
              <a:rPr dirty="0" lang="en-US" sz="2000"/>
              <a:t/>
            </a:r>
          </a:p>
          <a:p>
            <a:pPr algn="l" indent="-342900" marL="342900">
              <a:buClr>
                <a:schemeClr val="accent1"/>
              </a:buClr>
              <a:buChar char="•"/>
              <a:defRPr dirty="0" lang="en-US" sz="1400"/>
            </a:pPr>
            <a:r>
              <a:rPr dirty="0" lang="en-US" sz="2000"/>
              <a:t/>
            </a:r>
            <a:endParaRPr dirty="0" lang="en-US" sz="2000"/>
          </a:p>
        </p:txBody>
      </p:sp>
      <p:pic>
        <p:nvPicPr>
          <p:cNvPr id="6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flipH="false" flipV="false" rot="0">
            <a:off x="2369210" y="3308278"/>
            <a:ext cx="2262897" cy="17254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John McCarthy - Coined AI</a:t>
            </a:r>
            <a:endParaRPr dirty="0" lang="en-US"/>
          </a:p>
        </p:txBody>
      </p:sp>
      <p:pic>
        <p:nvPicPr>
          <p:cNvPr id="3" name="Content Placeholder 2"/>
          <p:cNvPicPr>
            <a:picLocks noChangeAspect="true" noGrp="true"/>
          </p:cNvPicPr>
          <p:nvPr>
            <p:ph idx="1"/>
          </p:nvPr>
        </p:nvPicPr>
        <p:blipFill>
          <a:blip r:embed="rId2"/>
          <a:srcRect b="0" l="-45740" r="-45740" t="0"/>
          <a:stretch>
            <a:fillRect/>
          </a:stretch>
        </p:blipFill>
        <p:spPr>
          <a:xfrm rot="0">
            <a:off x="4300162" y="300626"/>
            <a:ext cx="5805188" cy="4271374"/>
          </a:xfrm>
        </p:spPr>
      </p:pic>
      <p:sp>
        <p:nvSpPr>
          <p:cNvPr id="4" name=""/>
          <p:cNvSpPr txBox="1"/>
          <p:nvPr/>
        </p:nvSpPr>
        <p:spPr>
          <a:xfrm flipH="false" flipV="false" rot="0">
            <a:off x="750013" y="2002176"/>
            <a:ext cx="4140485" cy="2289810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 algn="l" indent="-342900" marL="342900">
              <a:buClr>
                <a:schemeClr val="accent1"/>
              </a:buClr>
              <a:buChar char="•"/>
              <a:defRPr dirty="0" lang="en-US" sz="1400"/>
            </a:pPr>
            <a:r>
              <a:rPr dirty="0" lang="en-US" sz="1800"/>
              <a:t>Father of AI</a:t>
            </a:r>
          </a:p>
          <a:p>
            <a:pPr algn="l" indent="-342900" marL="342900">
              <a:buClr>
                <a:schemeClr val="accent1"/>
              </a:buClr>
              <a:buChar char="•"/>
              <a:defRPr dirty="0" lang="en-US" sz="1400"/>
            </a:pPr>
            <a:r>
              <a:rPr dirty="0" lang="en-US" sz="1800"/>
              <a:t/>
            </a:r>
          </a:p>
          <a:p>
            <a:pPr algn="l" indent="-342900" marL="342900">
              <a:buClr>
                <a:schemeClr val="accent1"/>
              </a:buClr>
              <a:buChar char="•"/>
              <a:defRPr dirty="0" lang="en-US" sz="1400"/>
            </a:pPr>
            <a:r>
              <a:rPr dirty="0" lang="en-US" sz="1800"/>
              <a:t>1956 Dartmouth Conference</a:t>
            </a:r>
          </a:p>
          <a:p>
            <a:pPr algn="l" indent="-342900" marL="342900">
              <a:buClr>
                <a:schemeClr val="accent1"/>
              </a:buClr>
              <a:buChar char="•"/>
              <a:defRPr dirty="0" lang="en-US" sz="1400"/>
            </a:pPr>
            <a:r>
              <a:rPr dirty="0" lang="en-US" sz="1800"/>
              <a:t/>
            </a:r>
          </a:p>
          <a:p>
            <a:pPr algn="l" indent="-342900" marL="342900">
              <a:buClr>
                <a:schemeClr val="accent1"/>
              </a:buClr>
              <a:buChar char="•"/>
              <a:defRPr dirty="0" lang="en-US" sz="1400"/>
            </a:pPr>
            <a:r>
              <a:rPr dirty="0" lang="en-US" sz="1800"/>
              <a:t>"every aspect of learning or any other feature of intelligence can in </a:t>
            </a:r>
            <a:r>
              <a:rPr dirty="0" lang="en-US" sz="1800"/>
              <a:t>principle be so precisely described that a machine can be made to </a:t>
            </a:r>
            <a:r>
              <a:rPr dirty="0" lang="en-US" sz="1800"/>
              <a:t>simulate it."</a:t>
            </a:r>
            <a:endParaRPr dirty="0" lang="en-US"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MAIN TOPICS OF AI</a:t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 rtlCol="0" vert="horz">
            <a:normAutofit fontScale="100000" lnSpcReduction="0"/>
          </a:bodyPr>
          <a:lstStyle/>
          <a:p>
            <a:pPr/>
            <a:r>
              <a:rPr dirty="0" lang="en-US"/>
              <a:t>Prediction</a:t>
            </a:r>
          </a:p>
          <a:p>
            <a:pPr/>
            <a:r>
              <a:rPr dirty="0" lang="en-US"/>
              <a:t>Classification</a:t>
            </a:r>
          </a:p>
          <a:p>
            <a:pPr/>
            <a:r>
              <a:rPr dirty="0" lang="en-US"/>
              <a:t>Knowledge Representation</a:t>
            </a:r>
          </a:p>
          <a:p>
            <a:pPr/>
            <a:r>
              <a:rPr dirty="0" lang="en-US"/>
              <a:t>Natural Language Processing</a:t>
            </a:r>
          </a:p>
          <a:p>
            <a:pPr/>
            <a:r>
              <a:rPr dirty="0" lang="en-US"/>
              <a:t>Interacting with </a:t>
            </a:r>
            <a:r>
              <a:rPr dirty="0" lang="en-US"/>
              <a:t>Environment </a:t>
            </a:r>
            <a:r>
              <a:rPr dirty="0" lang="en-US"/>
              <a:t> ( Speech Recognition , Computer Vision )</a:t>
            </a:r>
          </a:p>
          <a:p>
            <a:pPr/>
            <a:r>
              <a:rPr dirty="0" lang="en-US"/>
              <a:t>Expert Systems </a:t>
            </a:r>
            <a:endParaRPr dirty="0"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976044" y="466758"/>
            <a:ext cx="7541231" cy="39673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 </a:t>
            </a:r>
            <a:r>
              <a:rPr dirty="0" lang="en-US"/>
              <a:t>AI vs ML vs DL</a:t>
            </a:r>
            <a:endParaRPr dirty="0" lang="en-US"/>
          </a:p>
        </p:txBody>
      </p:sp>
      <p:pic>
        <p:nvPicPr>
          <p:cNvPr id="3" name="Content Placeholder 2"/>
          <p:cNvPicPr>
            <a:picLocks noChangeAspect="true" noGrp="true"/>
          </p:cNvPicPr>
          <p:nvPr>
            <p:ph idx="1"/>
          </p:nvPr>
        </p:nvPicPr>
        <p:blipFill>
          <a:blip r:embed="rId2"/>
          <a:srcRect b="15336" l="0" r="0" t="15336"/>
          <a:stretch>
            <a:fillRect/>
          </a:stretch>
        </p:blipFill>
        <p:spPr>
          <a:xfrm rot="0">
            <a:off x="1207427" y="1379783"/>
            <a:ext cx="7143750" cy="315038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What is Machine Learning?</a:t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1238250" y="1215397"/>
            <a:ext cx="7143750" cy="3510715"/>
          </a:xfrm>
        </p:spPr>
        <p:txBody>
          <a:bodyPr rtlCol="0" vert="horz">
            <a:normAutofit fontScale="100000" lnSpcReduction="10000"/>
          </a:bodyPr>
          <a:lstStyle/>
          <a:p>
            <a:pPr/>
            <a:r>
              <a:rPr dirty="0" lang="en-US"/>
              <a:t>It is the technique of using </a:t>
            </a:r>
            <a:r>
              <a:rPr dirty="0" lang="en-US">
                <a:solidFill>
                  <a:schemeClr val="tx1"/>
                </a:solidFill>
                <a:latin typeface="Source Sans Pro"/>
              </a:rPr>
              <a:t>Statistical Models </a:t>
            </a:r>
            <a:r>
              <a:rPr dirty="0" lang="en-US">
                <a:solidFill>
                  <a:schemeClr val="tx1"/>
                </a:solidFill>
                <a:latin typeface="+mn-lt"/>
              </a:rPr>
              <a:t>to give computers the ability to learn from data.</a:t>
            </a:r>
          </a:p>
          <a:p>
            <a:pPr/>
            <a:r>
              <a:rPr dirty="0" i="0" lang="en-US" strike="noStrike" u="none">
                <a:solidFill>
                  <a:schemeClr val="tx1"/>
                </a:solidFill>
                <a:latin typeface="+mn-lt"/>
              </a:rPr>
              <a:t>The basic premise of machine learning is to build algorithms that can receive input data and use </a:t>
            </a:r>
            <a:r>
              <a:rPr dirty="0" err="1" i="0" lang="en-US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statistical</a:t>
            </a:r>
            <a:r>
              <a:rPr dirty="0" i="0" lang="en-US" strike="noStrike" u="none">
                <a:solidFill>
                  <a:schemeClr val="tx1"/>
                </a:solidFill>
                <a:latin typeface="+mn-lt"/>
              </a:rPr>
              <a:t> analysis</a:t>
            </a:r>
            <a:r>
              <a:rPr dirty="0" i="0" lang="en-US" strike="noStrike" u="none">
                <a:solidFill>
                  <a:schemeClr val="tx1"/>
                </a:solidFill>
                <a:latin typeface="+mn-lt"/>
              </a:rPr>
              <a:t> to predict an output while updating outputs as new data becomes available.</a:t>
            </a:r>
          </a:p>
          <a:p>
            <a:pPr/>
            <a:r>
              <a:rPr dirty="0" i="0" lang="en-US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"A computer program is said to learn from experience </a:t>
            </a:r>
            <a:r>
              <a:rPr dirty="0" i="0" lang="en-US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</a:t>
            </a:r>
            <a:r>
              <a:rPr dirty="0" i="0" lang="en-US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with respect to some class of tasks </a:t>
            </a:r>
            <a:r>
              <a:rPr dirty="0" i="0" lang="en-US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</a:t>
            </a:r>
            <a:r>
              <a:rPr dirty="0" i="0" lang="en-US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and performance measure </a:t>
            </a:r>
            <a:r>
              <a:rPr dirty="0" i="0" lang="en-US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</a:t>
            </a:r>
            <a:r>
              <a:rPr dirty="0" i="0" lang="en-US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if its performance at tasks in </a:t>
            </a:r>
            <a:r>
              <a:rPr dirty="0" i="0" lang="en-US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</a:t>
            </a:r>
            <a:r>
              <a:rPr dirty="0" i="0" lang="en-US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, as measured by </a:t>
            </a:r>
            <a:r>
              <a:rPr dirty="0" i="0" lang="en-US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</a:t>
            </a:r>
            <a:r>
              <a:rPr dirty="0" i="0" lang="en-US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, improves with experience </a:t>
            </a:r>
            <a:r>
              <a:rPr dirty="0" i="0" lang="en-US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</a:t>
            </a:r>
            <a:r>
              <a:rPr dirty="0" i="0" lang="en-US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." - Tom Mitchel</a:t>
            </a:r>
          </a:p>
          <a:p>
            <a:pPr/>
            <a:r>
              <a:rPr dirty="0" i="0" lang="en-US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Data is the new Oil.</a:t>
            </a:r>
          </a:p>
          <a:p>
            <a:pPr indent="0" marL="0">
              <a:buNone/>
            </a:pPr>
            <a:r>
              <a:rPr dirty="0" i="0" lang="en-US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/>
            </a:r>
            <a:endParaRPr dirty="0" i="0" lang="en-US" strike="noStrike" u="none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1890445" y="11670"/>
            <a:ext cx="5693345" cy="512401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fontWeight:9:0:0" val="6"/>
  <p:tag name="fontWeight:7:0:0" val="6"/>
</p:tagLst>
</file>

<file path=ppt/tags/tag2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LAYOUT" val="threePicAndTx"/>
</p:tagLst>
</file>

<file path=ppt/tags/tag3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LAYOUT" val="fourPic"/>
</p:tagLst>
</file>

<file path=ppt/tags/tag4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fontWeight:3:0:1" val="6"/>
</p:tagLst>
</file>

<file path=ppt/tags/tag5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fontWeight:7:1:0" val="2"/>
  <p:tag name="fontWeight:8:1:0" val="2"/>
  <p:tag name="fontWeight:6:2:0" val="2"/>
  <p:tag name="fontWeight:6:1:0" val="2"/>
</p:tagLst>
</file>

<file path=ppt/tags/tag6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fontWeight:3:1:1" val="6"/>
</p:tagLst>
</file>

<file path=ppt/tags/tag7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embedUrl" val="type: EXTERNAL&#10;code: &quot;embedCode&quot;&#10;site: YOUTUBE&#10;searchKeys: &quot;i am ai&quot;&#10;embedObject {&#10;  type: IFRAME&#10;  url {&#10;    scheme: HTTPS&#10;    domain {&#10;      main: YOUTUBE_COM&#10;    }&#10;    path: &quot;/embed/GiZ7kyrwZGQ&quot;&#10;  }&#10;  dim {&#10;    width: 480.0&#10;    height: 360.0&#10;  }&#10;  variables {&#10;    key {&#10;      keyType: DEFINED&#10;      defined: SCROLLING&#10;    }&#10;    value {&#10;      valueType: BOOLEAN&#10;      booleanValue: false&#10;    }&#10;  }&#10;  variables {&#10;    key {&#10;      keyType: DEFINED&#10;      defined: BORDER&#10;    }&#10;    value {&#10;      valueType: BOOLEAN&#10;      booleanValue: false&#10;    }&#10;  }&#10;  variables {&#10;    key {&#10;      keyType: DEFINED&#10;      defined: FULLSCREEN&#10;    }&#10;    value {&#10;      valueType: BOOLEAN&#10;      booleanValue: true&#10;    }&#10;  }&#10;  variables {&#10;    key {&#10;      keyType: DEFINED&#10;      defined: TRANSPARENCY&#10;    }&#10;    value {&#10;      valueType: BOOLEAN&#10;      booleanValue: false&#10;    }&#10;  }&#10;  style: &quot;&quot;&#10;}&#10;"/>
</p:tagLst>
</file>

<file path=ppt/tags/tag8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webfont1" val="Source Sans Pro-light"/>
  <p:tag name="webfont3" val="Source Sans Pro-demi_bold"/>
</p:tagLst>
</file>

<file path=ppt/theme/theme1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Experimental">
  <a:themeElements>
    <a:clrScheme name="Experimental">
      <a:dk1>
        <a:srgbClr val="000000"/>
      </a:dk1>
      <a:lt1>
        <a:srgbClr val="ffffff"/>
      </a:lt1>
      <a:dk2>
        <a:srgbClr val="34464d"/>
      </a:dk2>
      <a:lt2>
        <a:srgbClr val="f7f7f7"/>
      </a:lt2>
      <a:accent1>
        <a:srgbClr val="a7d878"/>
      </a:accent1>
      <a:accent2>
        <a:srgbClr val="8ac441"/>
      </a:accent2>
      <a:accent3>
        <a:srgbClr val="528c26"/>
      </a:accent3>
      <a:accent4>
        <a:srgbClr val="cfd8dd"/>
      </a:accent4>
      <a:accent5>
        <a:srgbClr val="7e8d93"/>
      </a:accent5>
      <a:accent6>
        <a:srgbClr val="519ebd"/>
      </a:accent6>
      <a:hlink>
        <a:srgbClr val="33a6d9"/>
      </a:hlink>
      <a:folHlink>
        <a:srgbClr val="81d21b"/>
      </a:folHlink>
    </a:clrScheme>
    <a:fontScheme name="Experimental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Experiment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200000"/>
              </a:schemeClr>
            </a:gs>
            <a:gs pos="35000">
              <a:schemeClr val="phClr">
                <a:tint val="37000"/>
                <a:satMod val="200000"/>
              </a:schemeClr>
            </a:gs>
            <a:gs pos="100000">
              <a:schemeClr val="phClr">
                <a:tint val="15000"/>
                <a:satMod val="2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cap="flat" w="12700">
          <a:noFill/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200000"/>
              </a:schemeClr>
            </a:gs>
            <a:gs pos="40000">
              <a:schemeClr val="phClr">
                <a:tint val="80000"/>
                <a:shade val="99000"/>
                <a:satMod val="20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10800000" scaled="0"/>
        </a:gradFill>
        <a:gradFill rotWithShape="1">
          <a:gsLst>
            <a:gs pos="0">
              <a:schemeClr val="phClr">
                <a:tint val="80000"/>
                <a:satMod val="200000"/>
              </a:schemeClr>
            </a:gs>
            <a:gs pos="100000">
              <a:schemeClr val="phClr">
                <a:shade val="5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 anchor="ctr" rtlCol="0" vert="horz"/>
      <a:lstStyle>
        <a:lvl1pPr algn="ctr"/>
      </a:lstStyle>
      <a:style>
        <a:lnRef idx="0"/>
        <a:fillRef idx="1">
          <a:schemeClr val="accent1"/>
        </a:fillRef>
        <a:effectRef idx="0">
          <a:schemeClr val="accent1"/>
        </a:effectRef>
        <a:fontRef idx="none"/>
      </a:style>
    </a:spDef>
    <a:lnDef>
      <a:spPr>
        <a:ln cap="flat" w="19050">
          <a:solidFill>
            <a:schemeClr val="accent3"/>
          </a:solidFill>
          <a:prstDash val="solid"/>
          <a:round/>
        </a:ln>
      </a:spPr>
      <a:bodyPr anchor="ctr" rtlCol="0" vert="horz"/>
      <a:lstStyle>
        <a:lvl1pPr algn="ctr"/>
      </a:lstStyle>
    </a:lnDef>
  </a:objectDefaults>
  <a:extraClrSchemeLst/>
</a:theme>
</file>

<file path=ppt/theme/theme2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Experimental">
  <a:themeElements>
    <a:clrScheme name="Experimental">
      <a:dk1>
        <a:srgbClr val="000000"/>
      </a:dk1>
      <a:lt1>
        <a:srgbClr val="ffffff"/>
      </a:lt1>
      <a:dk2>
        <a:srgbClr val="34464d"/>
      </a:dk2>
      <a:lt2>
        <a:srgbClr val="f7f7f7"/>
      </a:lt2>
      <a:accent1>
        <a:srgbClr val="a7d878"/>
      </a:accent1>
      <a:accent2>
        <a:srgbClr val="8ac441"/>
      </a:accent2>
      <a:accent3>
        <a:srgbClr val="528c26"/>
      </a:accent3>
      <a:accent4>
        <a:srgbClr val="cfd8dd"/>
      </a:accent4>
      <a:accent5>
        <a:srgbClr val="7e8d93"/>
      </a:accent5>
      <a:accent6>
        <a:srgbClr val="519ebd"/>
      </a:accent6>
      <a:hlink>
        <a:srgbClr val="33a6d9"/>
      </a:hlink>
      <a:folHlink>
        <a:srgbClr val="81d21b"/>
      </a:folHlink>
    </a:clrScheme>
    <a:fontScheme name="Experimental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Experiment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200000"/>
              </a:schemeClr>
            </a:gs>
            <a:gs pos="35000">
              <a:schemeClr val="phClr">
                <a:tint val="37000"/>
                <a:satMod val="200000"/>
              </a:schemeClr>
            </a:gs>
            <a:gs pos="100000">
              <a:schemeClr val="phClr">
                <a:tint val="15000"/>
                <a:satMod val="2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cap="flat" w="12700">
          <a:noFill/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200000"/>
              </a:schemeClr>
            </a:gs>
            <a:gs pos="40000">
              <a:schemeClr val="phClr">
                <a:tint val="80000"/>
                <a:shade val="99000"/>
                <a:satMod val="20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10800000" scaled="0"/>
        </a:gradFill>
        <a:gradFill rotWithShape="1">
          <a:gsLst>
            <a:gs pos="0">
              <a:schemeClr val="phClr">
                <a:tint val="80000"/>
                <a:satMod val="200000"/>
              </a:schemeClr>
            </a:gs>
            <a:gs pos="100000">
              <a:schemeClr val="phClr">
                <a:shade val="5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 anchor="ctr" rtlCol="0" vert="horz"/>
      <a:lstStyle>
        <a:lvl1pPr algn="ctr"/>
      </a:lstStyle>
      <a:style>
        <a:lnRef idx="0"/>
        <a:fillRef idx="1">
          <a:schemeClr val="accent1"/>
        </a:fillRef>
        <a:effectRef idx="0">
          <a:schemeClr val="accent1"/>
        </a:effectRef>
        <a:fontRef idx="none"/>
      </a:style>
    </a:spDef>
    <a:lnDef>
      <a:spPr>
        <a:ln cap="flat" w="19050">
          <a:solidFill>
            <a:schemeClr val="accent3"/>
          </a:solidFill>
          <a:prstDash val="solid"/>
          <a:round/>
        </a:ln>
      </a:spPr>
      <a:bodyPr anchor="ctr" rtlCol="0" vert="horz"/>
      <a:lstStyle>
        <a:lvl1pPr algn="ctr"/>
      </a:lstStyle>
    </a:lnDef>
  </a:objectDefaults>
  <a:extraClrSchemeLst/>
</a:theme>
</file>

<file path=docProps/app.xml><?xml version="1.0" encoding="utf-8"?>
<properties:Properties xmlns:properties="http://schemas.openxmlformats.org/officeDocument/2006/extended-properties" xmlns:vt="http://schemas.openxmlformats.org/officeDocument/2006/docPropsVTypes">
  <properties:AppVersion>3.0000</properties:AppVersion>
  <properties:ScaleCrop>false</properties:ScaleCrop>
  <properties:Company>zoho</properties:Company>
  <properties:LinksUpToDate>false</properties:LinksUpToDate>
  <properties:HyperlinksChanged>false</properties:HyperlinksChanged>
  <properties:PresentationFormat>On-Screen Show (4:3)</properties:PresentationFormat>
  <properties:Application>Zoho Show</properties:Application>
  <properties:SharedDoc>false</properties:SharedDoc>
</properties: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Slide 1</dc:title>
  <cp:revision>1</cp:revision>
  <dc:creator>Robin Reni</dc:creator>
  <cp:lastModifiedBy>Robin Reni</cp:lastModifiedBy>
  <dcterms:created xmlns:xsi="http://www.w3.org/2001/XMLSchema-instance" xsi:type="dcterms:W3CDTF">2010-03-09T10:03:29Z</dcterms:created>
  <dcterms:modified xmlns:xsi="http://www.w3.org/2001/XMLSchema-instance" xsi:type="dcterms:W3CDTF">2010-03-11T10:03:29Z</dcterms:modified>
</cp:coreProperties>
</file>